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5"/>
  </p:notesMasterIdLst>
  <p:sldIdLst>
    <p:sldId id="256" r:id="rId5"/>
    <p:sldId id="3322" r:id="rId6"/>
    <p:sldId id="3298" r:id="rId7"/>
    <p:sldId id="3323" r:id="rId8"/>
    <p:sldId id="3300" r:id="rId9"/>
    <p:sldId id="3299" r:id="rId10"/>
    <p:sldId id="264" r:id="rId11"/>
    <p:sldId id="3321" r:id="rId12"/>
    <p:sldId id="332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FD48A-F945-4129-A0A5-A90791F5C64F}" v="724" dt="2023-05-08T14:16:30.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4" autoAdjust="0"/>
    <p:restoredTop sz="96247" autoAdjust="0"/>
  </p:normalViewPr>
  <p:slideViewPr>
    <p:cSldViewPr snapToGrid="0">
      <p:cViewPr varScale="1">
        <p:scale>
          <a:sx n="103" d="100"/>
          <a:sy n="103" d="100"/>
        </p:scale>
        <p:origin x="174" y="72"/>
      </p:cViewPr>
      <p:guideLst/>
    </p:cSldViewPr>
  </p:slideViewPr>
  <p:outlineViewPr>
    <p:cViewPr>
      <p:scale>
        <a:sx n="33" d="100"/>
        <a:sy n="33" d="100"/>
      </p:scale>
      <p:origin x="0" y="-6306"/>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302FD48A-F945-4129-A0A5-A90791F5C64F}"/>
    <pc:docChg chg="undo custSel addSld delSld modSld sldOrd">
      <pc:chgData name="Ward, Reagan" userId="27291eb4-8241-4961-9e69-8c66e34cc5b0" providerId="ADAL" clId="{302FD48A-F945-4129-A0A5-A90791F5C64F}" dt="2023-05-08T14:16:30.248" v="7115" actId="13244"/>
      <pc:docMkLst>
        <pc:docMk/>
      </pc:docMkLst>
      <pc:sldChg chg="addSp delSp modSp mod ord setBg modClrScheme chgLayout">
        <pc:chgData name="Ward, Reagan" userId="27291eb4-8241-4961-9e69-8c66e34cc5b0" providerId="ADAL" clId="{302FD48A-F945-4129-A0A5-A90791F5C64F}" dt="2023-05-05T20:46:24.767" v="6248" actId="13244"/>
        <pc:sldMkLst>
          <pc:docMk/>
          <pc:sldMk cId="3401448192" sldId="264"/>
        </pc:sldMkLst>
        <pc:spChg chg="mod ord">
          <ac:chgData name="Ward, Reagan" userId="27291eb4-8241-4961-9e69-8c66e34cc5b0" providerId="ADAL" clId="{302FD48A-F945-4129-A0A5-A90791F5C64F}" dt="2023-05-05T19:40:43.386" v="2802" actId="26606"/>
          <ac:spMkLst>
            <pc:docMk/>
            <pc:sldMk cId="3401448192" sldId="264"/>
            <ac:spMk id="2" creationId="{00000000-0000-0000-0000-000000000000}"/>
          </ac:spMkLst>
        </pc:spChg>
        <pc:spChg chg="del mod ord">
          <ac:chgData name="Ward, Reagan" userId="27291eb4-8241-4961-9e69-8c66e34cc5b0" providerId="ADAL" clId="{302FD48A-F945-4129-A0A5-A90791F5C64F}" dt="2023-05-05T17:34:02.755" v="2258" actId="700"/>
          <ac:spMkLst>
            <pc:docMk/>
            <pc:sldMk cId="3401448192" sldId="264"/>
            <ac:spMk id="3" creationId="{00000000-0000-0000-0000-000000000000}"/>
          </ac:spMkLst>
        </pc:spChg>
        <pc:spChg chg="mod ord">
          <ac:chgData name="Ward, Reagan" userId="27291eb4-8241-4961-9e69-8c66e34cc5b0" providerId="ADAL" clId="{302FD48A-F945-4129-A0A5-A90791F5C64F}" dt="2023-05-05T20:46:24.767" v="6248" actId="13244"/>
          <ac:spMkLst>
            <pc:docMk/>
            <pc:sldMk cId="3401448192" sldId="264"/>
            <ac:spMk id="4" creationId="{00000000-0000-0000-0000-000000000000}"/>
          </ac:spMkLst>
        </pc:spChg>
        <pc:spChg chg="add del mod ord">
          <ac:chgData name="Ward, Reagan" userId="27291eb4-8241-4961-9e69-8c66e34cc5b0" providerId="ADAL" clId="{302FD48A-F945-4129-A0A5-A90791F5C64F}" dt="2023-05-05T17:34:14.440" v="2281"/>
          <ac:spMkLst>
            <pc:docMk/>
            <pc:sldMk cId="3401448192" sldId="264"/>
            <ac:spMk id="5" creationId="{4757D365-1F1B-43A4-A2AB-BDCE43C6887A}"/>
          </ac:spMkLst>
        </pc:spChg>
        <pc:spChg chg="add del mod">
          <ac:chgData name="Ward, Reagan" userId="27291eb4-8241-4961-9e69-8c66e34cc5b0" providerId="ADAL" clId="{302FD48A-F945-4129-A0A5-A90791F5C64F}" dt="2023-05-05T17:38:40.355" v="2310"/>
          <ac:spMkLst>
            <pc:docMk/>
            <pc:sldMk cId="3401448192" sldId="264"/>
            <ac:spMk id="6" creationId="{49BFEDAF-B185-84B6-9D53-9DC1BA567D33}"/>
          </ac:spMkLst>
        </pc:spChg>
        <pc:spChg chg="add del mod">
          <ac:chgData name="Ward, Reagan" userId="27291eb4-8241-4961-9e69-8c66e34cc5b0" providerId="ADAL" clId="{302FD48A-F945-4129-A0A5-A90791F5C64F}" dt="2023-05-05T17:38:43.059" v="2313"/>
          <ac:spMkLst>
            <pc:docMk/>
            <pc:sldMk cId="3401448192" sldId="264"/>
            <ac:spMk id="7" creationId="{A05326E2-9F83-5E88-F690-3B9571B8D07A}"/>
          </ac:spMkLst>
        </pc:spChg>
        <pc:spChg chg="add del mod">
          <ac:chgData name="Ward, Reagan" userId="27291eb4-8241-4961-9e69-8c66e34cc5b0" providerId="ADAL" clId="{302FD48A-F945-4129-A0A5-A90791F5C64F}" dt="2023-05-05T17:39:46.993" v="2319"/>
          <ac:spMkLst>
            <pc:docMk/>
            <pc:sldMk cId="3401448192" sldId="264"/>
            <ac:spMk id="8" creationId="{671B20A1-C670-87CF-1A40-10DB1D2DA312}"/>
          </ac:spMkLst>
        </pc:spChg>
        <pc:spChg chg="add del mod">
          <ac:chgData name="Ward, Reagan" userId="27291eb4-8241-4961-9e69-8c66e34cc5b0" providerId="ADAL" clId="{302FD48A-F945-4129-A0A5-A90791F5C64F}" dt="2023-05-05T19:35:52.606" v="2369"/>
          <ac:spMkLst>
            <pc:docMk/>
            <pc:sldMk cId="3401448192" sldId="264"/>
            <ac:spMk id="9" creationId="{B1386A50-250E-73BE-1198-A85CB842AF5A}"/>
          </ac:spMkLst>
        </pc:spChg>
        <pc:spChg chg="add mod">
          <ac:chgData name="Ward, Reagan" userId="27291eb4-8241-4961-9e69-8c66e34cc5b0" providerId="ADAL" clId="{302FD48A-F945-4129-A0A5-A90791F5C64F}" dt="2023-05-05T19:50:55.631" v="2917" actId="14100"/>
          <ac:spMkLst>
            <pc:docMk/>
            <pc:sldMk cId="3401448192" sldId="264"/>
            <ac:spMk id="10" creationId="{892A3A4B-3AAD-6AE9-5765-E83B7CEAAF96}"/>
          </ac:spMkLst>
        </pc:spChg>
        <pc:spChg chg="add del">
          <ac:chgData name="Ward, Reagan" userId="27291eb4-8241-4961-9e69-8c66e34cc5b0" providerId="ADAL" clId="{302FD48A-F945-4129-A0A5-A90791F5C64F}" dt="2023-05-05T17:34:46.980" v="2288" actId="26606"/>
          <ac:spMkLst>
            <pc:docMk/>
            <pc:sldMk cId="3401448192" sldId="264"/>
            <ac:spMk id="1031" creationId="{D12DDE76-C203-4047-9998-63900085B5E8}"/>
          </ac:spMkLst>
        </pc:spChg>
        <pc:spChg chg="add del">
          <ac:chgData name="Ward, Reagan" userId="27291eb4-8241-4961-9e69-8c66e34cc5b0" providerId="ADAL" clId="{302FD48A-F945-4129-A0A5-A90791F5C64F}" dt="2023-05-05T19:36:34.545" v="2377" actId="26606"/>
          <ac:spMkLst>
            <pc:docMk/>
            <pc:sldMk cId="3401448192" sldId="264"/>
            <ac:spMk id="1038" creationId="{0288C6B4-AFC3-407F-A595-EFFD38D4CCAF}"/>
          </ac:spMkLst>
        </pc:spChg>
        <pc:spChg chg="add del">
          <ac:chgData name="Ward, Reagan" userId="27291eb4-8241-4961-9e69-8c66e34cc5b0" providerId="ADAL" clId="{302FD48A-F945-4129-A0A5-A90791F5C64F}" dt="2023-05-05T19:36:34.545" v="2377" actId="26606"/>
          <ac:spMkLst>
            <pc:docMk/>
            <pc:sldMk cId="3401448192" sldId="264"/>
            <ac:spMk id="1039" creationId="{CF236821-17FE-429B-8D2C-08E13A64EA40}"/>
          </ac:spMkLst>
        </pc:spChg>
        <pc:spChg chg="add del">
          <ac:chgData name="Ward, Reagan" userId="27291eb4-8241-4961-9e69-8c66e34cc5b0" providerId="ADAL" clId="{302FD48A-F945-4129-A0A5-A90791F5C64F}" dt="2023-05-05T19:36:29.526" v="2375" actId="26606"/>
          <ac:spMkLst>
            <pc:docMk/>
            <pc:sldMk cId="3401448192" sldId="264"/>
            <ac:spMk id="1040" creationId="{A897D673-F374-610C-B1A3-7BFD9330A955}"/>
          </ac:spMkLst>
        </pc:spChg>
        <pc:spChg chg="add del">
          <ac:chgData name="Ward, Reagan" userId="27291eb4-8241-4961-9e69-8c66e34cc5b0" providerId="ADAL" clId="{302FD48A-F945-4129-A0A5-A90791F5C64F}" dt="2023-05-05T19:36:34.545" v="2377" actId="26606"/>
          <ac:spMkLst>
            <pc:docMk/>
            <pc:sldMk cId="3401448192" sldId="264"/>
            <ac:spMk id="1041" creationId="{C0BDBCD2-E081-43AB-9119-C55465E59757}"/>
          </ac:spMkLst>
        </pc:spChg>
        <pc:spChg chg="add del">
          <ac:chgData name="Ward, Reagan" userId="27291eb4-8241-4961-9e69-8c66e34cc5b0" providerId="ADAL" clId="{302FD48A-F945-4129-A0A5-A90791F5C64F}" dt="2023-05-05T19:36:34.545" v="2377" actId="26606"/>
          <ac:spMkLst>
            <pc:docMk/>
            <pc:sldMk cId="3401448192" sldId="264"/>
            <ac:spMk id="1042" creationId="{98E79BE4-34FE-485A-98A5-92CE8F7C4743}"/>
          </ac:spMkLst>
        </pc:spChg>
        <pc:spChg chg="add del">
          <ac:chgData name="Ward, Reagan" userId="27291eb4-8241-4961-9e69-8c66e34cc5b0" providerId="ADAL" clId="{302FD48A-F945-4129-A0A5-A90791F5C64F}" dt="2023-05-05T19:36:29.526" v="2375" actId="26606"/>
          <ac:spMkLst>
            <pc:docMk/>
            <pc:sldMk cId="3401448192" sldId="264"/>
            <ac:spMk id="1043" creationId="{0D7B6173-1D58-48E2-83CF-37350F315F75}"/>
          </ac:spMkLst>
        </pc:spChg>
        <pc:spChg chg="add del">
          <ac:chgData name="Ward, Reagan" userId="27291eb4-8241-4961-9e69-8c66e34cc5b0" providerId="ADAL" clId="{302FD48A-F945-4129-A0A5-A90791F5C64F}" dt="2023-05-05T19:36:34.545" v="2377" actId="26606"/>
          <ac:spMkLst>
            <pc:docMk/>
            <pc:sldMk cId="3401448192" sldId="264"/>
            <ac:spMk id="1044" creationId="{7A5F0580-5EE9-419F-96EE-B6529EF6E7D0}"/>
          </ac:spMkLst>
        </pc:spChg>
        <pc:spChg chg="add del">
          <ac:chgData name="Ward, Reagan" userId="27291eb4-8241-4961-9e69-8c66e34cc5b0" providerId="ADAL" clId="{302FD48A-F945-4129-A0A5-A90791F5C64F}" dt="2023-05-05T19:36:29.526" v="2375" actId="26606"/>
          <ac:spMkLst>
            <pc:docMk/>
            <pc:sldMk cId="3401448192" sldId="264"/>
            <ac:spMk id="1045" creationId="{BE149CDF-5DAC-4860-A285-9492CF2090AA}"/>
          </ac:spMkLst>
        </pc:spChg>
        <pc:spChg chg="add del">
          <ac:chgData name="Ward, Reagan" userId="27291eb4-8241-4961-9e69-8c66e34cc5b0" providerId="ADAL" clId="{302FD48A-F945-4129-A0A5-A90791F5C64F}" dt="2023-05-05T19:36:34.545" v="2377" actId="26606"/>
          <ac:spMkLst>
            <pc:docMk/>
            <pc:sldMk cId="3401448192" sldId="264"/>
            <ac:spMk id="1046" creationId="{A6EF8D21-3FB1-E1FE-1094-7DD4FE27A86E}"/>
          </ac:spMkLst>
        </pc:spChg>
        <pc:spChg chg="add del">
          <ac:chgData name="Ward, Reagan" userId="27291eb4-8241-4961-9e69-8c66e34cc5b0" providerId="ADAL" clId="{302FD48A-F945-4129-A0A5-A90791F5C64F}" dt="2023-05-05T19:40:43.386" v="2802" actId="26606"/>
          <ac:spMkLst>
            <pc:docMk/>
            <pc:sldMk cId="3401448192" sldId="264"/>
            <ac:spMk id="1048" creationId="{131BAD53-4E89-4F62-BBB7-26359763ED39}"/>
          </ac:spMkLst>
        </pc:spChg>
        <pc:spChg chg="add del">
          <ac:chgData name="Ward, Reagan" userId="27291eb4-8241-4961-9e69-8c66e34cc5b0" providerId="ADAL" clId="{302FD48A-F945-4129-A0A5-A90791F5C64F}" dt="2023-05-05T19:36:29.526" v="2375" actId="26606"/>
          <ac:spMkLst>
            <pc:docMk/>
            <pc:sldMk cId="3401448192" sldId="264"/>
            <ac:spMk id="1049" creationId="{21BDEC81-16A7-4451-B893-C15000083B77}"/>
          </ac:spMkLst>
        </pc:spChg>
        <pc:spChg chg="add del">
          <ac:chgData name="Ward, Reagan" userId="27291eb4-8241-4961-9e69-8c66e34cc5b0" providerId="ADAL" clId="{302FD48A-F945-4129-A0A5-A90791F5C64F}" dt="2023-05-05T19:40:43.386" v="2802" actId="26606"/>
          <ac:spMkLst>
            <pc:docMk/>
            <pc:sldMk cId="3401448192" sldId="264"/>
            <ac:spMk id="1050" creationId="{62756DA2-40EB-4C6F-B962-5822FFB54FB6}"/>
          </ac:spMkLst>
        </pc:spChg>
        <pc:spChg chg="add del">
          <ac:chgData name="Ward, Reagan" userId="27291eb4-8241-4961-9e69-8c66e34cc5b0" providerId="ADAL" clId="{302FD48A-F945-4129-A0A5-A90791F5C64F}" dt="2023-05-05T19:36:29.526" v="2375" actId="26606"/>
          <ac:spMkLst>
            <pc:docMk/>
            <pc:sldMk cId="3401448192" sldId="264"/>
            <ac:spMk id="1051" creationId="{26A515A1-4D80-430E-BE0A-71A290516A82}"/>
          </ac:spMkLst>
        </pc:spChg>
        <pc:picChg chg="add del mod">
          <ac:chgData name="Ward, Reagan" userId="27291eb4-8241-4961-9e69-8c66e34cc5b0" providerId="ADAL" clId="{302FD48A-F945-4129-A0A5-A90791F5C64F}" dt="2023-05-05T17:38:40.354" v="2308" actId="478"/>
          <ac:picMkLst>
            <pc:docMk/>
            <pc:sldMk cId="3401448192" sldId="264"/>
            <ac:picMk id="1026" creationId="{D1CF1194-E7A9-C18D-F3FE-EB935B0D604C}"/>
          </ac:picMkLst>
        </pc:picChg>
        <pc:picChg chg="add del">
          <ac:chgData name="Ward, Reagan" userId="27291eb4-8241-4961-9e69-8c66e34cc5b0" providerId="ADAL" clId="{302FD48A-F945-4129-A0A5-A90791F5C64F}" dt="2023-05-05T17:38:42.006" v="2312"/>
          <ac:picMkLst>
            <pc:docMk/>
            <pc:sldMk cId="3401448192" sldId="264"/>
            <ac:picMk id="1028" creationId="{9FBDF370-1CAC-8D6F-326A-7197BF5B2BAC}"/>
          </ac:picMkLst>
        </pc:picChg>
        <pc:picChg chg="add del mod">
          <ac:chgData name="Ward, Reagan" userId="27291eb4-8241-4961-9e69-8c66e34cc5b0" providerId="ADAL" clId="{302FD48A-F945-4129-A0A5-A90791F5C64F}" dt="2023-05-05T17:39:43.059" v="2318" actId="478"/>
          <ac:picMkLst>
            <pc:docMk/>
            <pc:sldMk cId="3401448192" sldId="264"/>
            <ac:picMk id="1030" creationId="{2F850F12-8F0B-13B0-C2F5-E1E1391EDAD5}"/>
          </ac:picMkLst>
        </pc:picChg>
        <pc:picChg chg="add del mod">
          <ac:chgData name="Ward, Reagan" userId="27291eb4-8241-4961-9e69-8c66e34cc5b0" providerId="ADAL" clId="{302FD48A-F945-4129-A0A5-A90791F5C64F}" dt="2023-05-05T19:35:48.172" v="2366" actId="478"/>
          <ac:picMkLst>
            <pc:docMk/>
            <pc:sldMk cId="3401448192" sldId="264"/>
            <ac:picMk id="1032" creationId="{78D9DE97-CF64-BCB3-24E4-82DF9D0B9437}"/>
          </ac:picMkLst>
        </pc:picChg>
        <pc:picChg chg="add del">
          <ac:chgData name="Ward, Reagan" userId="27291eb4-8241-4961-9e69-8c66e34cc5b0" providerId="ADAL" clId="{302FD48A-F945-4129-A0A5-A90791F5C64F}" dt="2023-05-05T19:35:51.676" v="2368"/>
          <ac:picMkLst>
            <pc:docMk/>
            <pc:sldMk cId="3401448192" sldId="264"/>
            <ac:picMk id="1034" creationId="{BC2DA2B0-3726-1BF4-E050-DAF0B14651AC}"/>
          </ac:picMkLst>
        </pc:picChg>
        <pc:picChg chg="add mod ord">
          <ac:chgData name="Ward, Reagan" userId="27291eb4-8241-4961-9e69-8c66e34cc5b0" providerId="ADAL" clId="{302FD48A-F945-4129-A0A5-A90791F5C64F}" dt="2023-05-05T20:41:53.207" v="5962" actId="962"/>
          <ac:picMkLst>
            <pc:docMk/>
            <pc:sldMk cId="3401448192" sldId="264"/>
            <ac:picMk id="1036" creationId="{F633E955-25E7-3774-8EFF-EC401E47F455}"/>
          </ac:picMkLst>
        </pc:picChg>
        <pc:picChg chg="add del">
          <ac:chgData name="Ward, Reagan" userId="27291eb4-8241-4961-9e69-8c66e34cc5b0" providerId="ADAL" clId="{302FD48A-F945-4129-A0A5-A90791F5C64F}" dt="2023-05-05T19:36:29.526" v="2375" actId="26606"/>
          <ac:picMkLst>
            <pc:docMk/>
            <pc:sldMk cId="3401448192" sldId="264"/>
            <ac:picMk id="1047" creationId="{B0DAC8FB-A162-44E3-A606-C855A03A5B09}"/>
          </ac:picMkLst>
        </pc:picChg>
      </pc:sldChg>
      <pc:sldChg chg="del">
        <pc:chgData name="Ward, Reagan" userId="27291eb4-8241-4961-9e69-8c66e34cc5b0" providerId="ADAL" clId="{302FD48A-F945-4129-A0A5-A90791F5C64F}" dt="2023-05-05T19:54:35.573" v="3015" actId="47"/>
        <pc:sldMkLst>
          <pc:docMk/>
          <pc:sldMk cId="812090992" sldId="270"/>
        </pc:sldMkLst>
      </pc:sldChg>
      <pc:sldChg chg="del">
        <pc:chgData name="Ward, Reagan" userId="27291eb4-8241-4961-9e69-8c66e34cc5b0" providerId="ADAL" clId="{302FD48A-F945-4129-A0A5-A90791F5C64F}" dt="2023-05-05T19:54:35.573" v="3015" actId="47"/>
        <pc:sldMkLst>
          <pc:docMk/>
          <pc:sldMk cId="3613651240" sldId="271"/>
        </pc:sldMkLst>
      </pc:sldChg>
      <pc:sldChg chg="del">
        <pc:chgData name="Ward, Reagan" userId="27291eb4-8241-4961-9e69-8c66e34cc5b0" providerId="ADAL" clId="{302FD48A-F945-4129-A0A5-A90791F5C64F}" dt="2023-05-05T20:01:46.014" v="4801" actId="47"/>
        <pc:sldMkLst>
          <pc:docMk/>
          <pc:sldMk cId="2748458431" sldId="274"/>
        </pc:sldMkLst>
      </pc:sldChg>
      <pc:sldChg chg="modSp">
        <pc:chgData name="Ward, Reagan" userId="27291eb4-8241-4961-9e69-8c66e34cc5b0" providerId="ADAL" clId="{302FD48A-F945-4129-A0A5-A90791F5C64F}" dt="2023-05-05T20:42:20.699" v="6104" actId="20577"/>
        <pc:sldMkLst>
          <pc:docMk/>
          <pc:sldMk cId="675032686" sldId="275"/>
        </pc:sldMkLst>
        <pc:spChg chg="mod">
          <ac:chgData name="Ward, Reagan" userId="27291eb4-8241-4961-9e69-8c66e34cc5b0" providerId="ADAL" clId="{302FD48A-F945-4129-A0A5-A90791F5C64F}" dt="2023-05-05T20:42:20.699" v="6104" actId="20577"/>
          <ac:spMkLst>
            <pc:docMk/>
            <pc:sldMk cId="675032686" sldId="275"/>
            <ac:spMk id="4" creationId="{069C16D8-71E6-6E0A-9E9A-40580CD77B33}"/>
          </ac:spMkLst>
        </pc:spChg>
      </pc:sldChg>
      <pc:sldChg chg="del">
        <pc:chgData name="Ward, Reagan" userId="27291eb4-8241-4961-9e69-8c66e34cc5b0" providerId="ADAL" clId="{302FD48A-F945-4129-A0A5-A90791F5C64F}" dt="2023-05-05T19:54:35.573" v="3015" actId="47"/>
        <pc:sldMkLst>
          <pc:docMk/>
          <pc:sldMk cId="2894931076" sldId="276"/>
        </pc:sldMkLst>
      </pc:sldChg>
      <pc:sldChg chg="addSp delSp modSp add mod">
        <pc:chgData name="Ward, Reagan" userId="27291eb4-8241-4961-9e69-8c66e34cc5b0" providerId="ADAL" clId="{302FD48A-F945-4129-A0A5-A90791F5C64F}" dt="2023-05-08T13:25:21.666" v="6877" actId="14"/>
        <pc:sldMkLst>
          <pc:docMk/>
          <pc:sldMk cId="3621707240" sldId="3298"/>
        </pc:sldMkLst>
        <pc:spChg chg="mod ord">
          <ac:chgData name="Ward, Reagan" userId="27291eb4-8241-4961-9e69-8c66e34cc5b0" providerId="ADAL" clId="{302FD48A-F945-4129-A0A5-A90791F5C64F}" dt="2023-05-05T20:45:37.328" v="6236" actId="13244"/>
          <ac:spMkLst>
            <pc:docMk/>
            <pc:sldMk cId="3621707240" sldId="3298"/>
            <ac:spMk id="2" creationId="{8BDC8582-CB9A-6C6B-5A65-E92C493D0270}"/>
          </ac:spMkLst>
        </pc:spChg>
        <pc:spChg chg="mod">
          <ac:chgData name="Ward, Reagan" userId="27291eb4-8241-4961-9e69-8c66e34cc5b0" providerId="ADAL" clId="{302FD48A-F945-4129-A0A5-A90791F5C64F}" dt="2023-05-08T13:25:21.666" v="6877" actId="14"/>
          <ac:spMkLst>
            <pc:docMk/>
            <pc:sldMk cId="3621707240" sldId="3298"/>
            <ac:spMk id="5" creationId="{BC6A9A4B-76F7-52DD-EC71-142FDE9D5997}"/>
          </ac:spMkLst>
        </pc:spChg>
        <pc:spChg chg="del mod">
          <ac:chgData name="Ward, Reagan" userId="27291eb4-8241-4961-9e69-8c66e34cc5b0" providerId="ADAL" clId="{302FD48A-F945-4129-A0A5-A90791F5C64F}" dt="2023-05-05T20:35:24.582" v="5256" actId="478"/>
          <ac:spMkLst>
            <pc:docMk/>
            <pc:sldMk cId="3621707240" sldId="3298"/>
            <ac:spMk id="6" creationId="{E289AA28-C9DE-935C-5722-14802FFBC3AD}"/>
          </ac:spMkLst>
        </pc:spChg>
        <pc:spChg chg="add del mod">
          <ac:chgData name="Ward, Reagan" userId="27291eb4-8241-4961-9e69-8c66e34cc5b0" providerId="ADAL" clId="{302FD48A-F945-4129-A0A5-A90791F5C64F}" dt="2023-05-05T20:35:26.293" v="5257" actId="478"/>
          <ac:spMkLst>
            <pc:docMk/>
            <pc:sldMk cId="3621707240" sldId="3298"/>
            <ac:spMk id="10" creationId="{BB65EBB5-76C3-37C2-A3AA-5B0DBD2B110D}"/>
          </ac:spMkLst>
        </pc:spChg>
        <pc:graphicFrameChg chg="del mod">
          <ac:chgData name="Ward, Reagan" userId="27291eb4-8241-4961-9e69-8c66e34cc5b0" providerId="ADAL" clId="{302FD48A-F945-4129-A0A5-A90791F5C64F}" dt="2023-05-05T20:35:20.295" v="5255" actId="478"/>
          <ac:graphicFrameMkLst>
            <pc:docMk/>
            <pc:sldMk cId="3621707240" sldId="3298"/>
            <ac:graphicFrameMk id="7" creationId="{86CF5A17-B4E3-F6C0-196C-7F7048BF74D7}"/>
          </ac:graphicFrameMkLst>
        </pc:graphicFrameChg>
        <pc:picChg chg="add mod ord">
          <ac:chgData name="Ward, Reagan" userId="27291eb4-8241-4961-9e69-8c66e34cc5b0" providerId="ADAL" clId="{302FD48A-F945-4129-A0A5-A90791F5C64F}" dt="2023-05-05T20:45:41.315" v="6237" actId="13244"/>
          <ac:picMkLst>
            <pc:docMk/>
            <pc:sldMk cId="3621707240" sldId="3298"/>
            <ac:picMk id="8" creationId="{8B219993-38CA-BD99-CA9B-F2F41A42A9FF}"/>
          </ac:picMkLst>
        </pc:picChg>
      </pc:sldChg>
      <pc:sldChg chg="modSp mod">
        <pc:chgData name="Ward, Reagan" userId="27291eb4-8241-4961-9e69-8c66e34cc5b0" providerId="ADAL" clId="{302FD48A-F945-4129-A0A5-A90791F5C64F}" dt="2023-05-06T15:34:37.599" v="6750" actId="20577"/>
        <pc:sldMkLst>
          <pc:docMk/>
          <pc:sldMk cId="3316540860" sldId="3299"/>
        </pc:sldMkLst>
        <pc:spChg chg="ord">
          <ac:chgData name="Ward, Reagan" userId="27291eb4-8241-4961-9e69-8c66e34cc5b0" providerId="ADAL" clId="{302FD48A-F945-4129-A0A5-A90791F5C64F}" dt="2023-05-05T20:46:15.781" v="6245" actId="13244"/>
          <ac:spMkLst>
            <pc:docMk/>
            <pc:sldMk cId="3316540860" sldId="3299"/>
            <ac:spMk id="5" creationId="{DE725E81-BE8A-9051-3021-BA3B4D43B966}"/>
          </ac:spMkLst>
        </pc:spChg>
        <pc:spChg chg="mod">
          <ac:chgData name="Ward, Reagan" userId="27291eb4-8241-4961-9e69-8c66e34cc5b0" providerId="ADAL" clId="{302FD48A-F945-4129-A0A5-A90791F5C64F}" dt="2023-05-06T15:34:37.599" v="6750" actId="20577"/>
          <ac:spMkLst>
            <pc:docMk/>
            <pc:sldMk cId="3316540860" sldId="3299"/>
            <ac:spMk id="7" creationId="{6561A965-0EED-B547-D5DA-67E7A238F923}"/>
          </ac:spMkLst>
        </pc:spChg>
        <pc:spChg chg="mod">
          <ac:chgData name="Ward, Reagan" userId="27291eb4-8241-4961-9e69-8c66e34cc5b0" providerId="ADAL" clId="{302FD48A-F945-4129-A0A5-A90791F5C64F}" dt="2023-05-05T17:35:24.591" v="2302" actId="403"/>
          <ac:spMkLst>
            <pc:docMk/>
            <pc:sldMk cId="3316540860" sldId="3299"/>
            <ac:spMk id="8" creationId="{685FDE70-B08E-3925-677C-BFFE0206D6D2}"/>
          </ac:spMkLst>
        </pc:spChg>
        <pc:spChg chg="ord">
          <ac:chgData name="Ward, Reagan" userId="27291eb4-8241-4961-9e69-8c66e34cc5b0" providerId="ADAL" clId="{302FD48A-F945-4129-A0A5-A90791F5C64F}" dt="2023-05-05T20:46:17.914" v="6246" actId="13244"/>
          <ac:spMkLst>
            <pc:docMk/>
            <pc:sldMk cId="3316540860" sldId="3299"/>
            <ac:spMk id="9" creationId="{B5ED9056-77B4-432D-F8AE-6ACF75BF6399}"/>
          </ac:spMkLst>
        </pc:spChg>
        <pc:spChg chg="ord">
          <ac:chgData name="Ward, Reagan" userId="27291eb4-8241-4961-9e69-8c66e34cc5b0" providerId="ADAL" clId="{302FD48A-F945-4129-A0A5-A90791F5C64F}" dt="2023-05-05T20:46:20.201" v="6247" actId="13244"/>
          <ac:spMkLst>
            <pc:docMk/>
            <pc:sldMk cId="3316540860" sldId="3299"/>
            <ac:spMk id="10" creationId="{4FA97506-8FAA-4326-FE49-32DDA7FBB246}"/>
          </ac:spMkLst>
        </pc:spChg>
      </pc:sldChg>
      <pc:sldChg chg="modSp mod">
        <pc:chgData name="Ward, Reagan" userId="27291eb4-8241-4961-9e69-8c66e34cc5b0" providerId="ADAL" clId="{302FD48A-F945-4129-A0A5-A90791F5C64F}" dt="2023-05-08T14:02:20.432" v="6953" actId="20577"/>
        <pc:sldMkLst>
          <pc:docMk/>
          <pc:sldMk cId="2480609953" sldId="3300"/>
        </pc:sldMkLst>
        <pc:spChg chg="ord">
          <ac:chgData name="Ward, Reagan" userId="27291eb4-8241-4961-9e69-8c66e34cc5b0" providerId="ADAL" clId="{302FD48A-F945-4129-A0A5-A90791F5C64F}" dt="2023-05-05T20:46:01.986" v="6242" actId="13244"/>
          <ac:spMkLst>
            <pc:docMk/>
            <pc:sldMk cId="2480609953" sldId="3300"/>
            <ac:spMk id="5" creationId="{7F719A42-02F3-F9F7-54F0-2F77BB4DF68B}"/>
          </ac:spMkLst>
        </pc:spChg>
        <pc:spChg chg="mod">
          <ac:chgData name="Ward, Reagan" userId="27291eb4-8241-4961-9e69-8c66e34cc5b0" providerId="ADAL" clId="{302FD48A-F945-4129-A0A5-A90791F5C64F}" dt="2023-05-08T14:02:20.432" v="6953" actId="20577"/>
          <ac:spMkLst>
            <pc:docMk/>
            <pc:sldMk cId="2480609953" sldId="3300"/>
            <ac:spMk id="7" creationId="{EE509E46-C292-43EA-67B2-1BAFAD7B9288}"/>
          </ac:spMkLst>
        </pc:spChg>
        <pc:spChg chg="mod">
          <ac:chgData name="Ward, Reagan" userId="27291eb4-8241-4961-9e69-8c66e34cc5b0" providerId="ADAL" clId="{302FD48A-F945-4129-A0A5-A90791F5C64F}" dt="2023-05-05T17:35:13.244" v="2296" actId="403"/>
          <ac:spMkLst>
            <pc:docMk/>
            <pc:sldMk cId="2480609953" sldId="3300"/>
            <ac:spMk id="8" creationId="{E9B0950A-74ED-5641-F07B-E59D17669F69}"/>
          </ac:spMkLst>
        </pc:spChg>
        <pc:spChg chg="ord">
          <ac:chgData name="Ward, Reagan" userId="27291eb4-8241-4961-9e69-8c66e34cc5b0" providerId="ADAL" clId="{302FD48A-F945-4129-A0A5-A90791F5C64F}" dt="2023-05-05T20:46:05.335" v="6243" actId="13244"/>
          <ac:spMkLst>
            <pc:docMk/>
            <pc:sldMk cId="2480609953" sldId="3300"/>
            <ac:spMk id="9" creationId="{A79D5CA9-281D-34AC-64EB-D8D4A00D2AF5}"/>
          </ac:spMkLst>
        </pc:spChg>
        <pc:spChg chg="ord">
          <ac:chgData name="Ward, Reagan" userId="27291eb4-8241-4961-9e69-8c66e34cc5b0" providerId="ADAL" clId="{302FD48A-F945-4129-A0A5-A90791F5C64F}" dt="2023-05-05T20:46:08.742" v="6244" actId="13244"/>
          <ac:spMkLst>
            <pc:docMk/>
            <pc:sldMk cId="2480609953" sldId="3300"/>
            <ac:spMk id="10" creationId="{D83C97B2-A1AF-A829-DC7F-F77D7F0AD534}"/>
          </ac:spMkLst>
        </pc:spChg>
      </pc:sldChg>
      <pc:sldChg chg="addSp delSp modSp mod ord">
        <pc:chgData name="Ward, Reagan" userId="27291eb4-8241-4961-9e69-8c66e34cc5b0" providerId="ADAL" clId="{302FD48A-F945-4129-A0A5-A90791F5C64F}" dt="2023-05-05T19:53:57.901" v="2939" actId="12"/>
        <pc:sldMkLst>
          <pc:docMk/>
          <pc:sldMk cId="3914415061" sldId="3321"/>
        </pc:sldMkLst>
        <pc:spChg chg="mod">
          <ac:chgData name="Ward, Reagan" userId="27291eb4-8241-4961-9e69-8c66e34cc5b0" providerId="ADAL" clId="{302FD48A-F945-4129-A0A5-A90791F5C64F}" dt="2023-05-05T19:53:53.585" v="2937"/>
          <ac:spMkLst>
            <pc:docMk/>
            <pc:sldMk cId="3914415061" sldId="3321"/>
            <ac:spMk id="2" creationId="{067209A7-40FC-B335-D61B-94C386B7581A}"/>
          </ac:spMkLst>
        </pc:spChg>
        <pc:spChg chg="mod">
          <ac:chgData name="Ward, Reagan" userId="27291eb4-8241-4961-9e69-8c66e34cc5b0" providerId="ADAL" clId="{302FD48A-F945-4129-A0A5-A90791F5C64F}" dt="2023-05-05T19:53:57.901" v="2939" actId="12"/>
          <ac:spMkLst>
            <pc:docMk/>
            <pc:sldMk cId="3914415061" sldId="3321"/>
            <ac:spMk id="3" creationId="{AEE87866-BED0-5DC7-5817-F64E3D1F5F5C}"/>
          </ac:spMkLst>
        </pc:spChg>
        <pc:spChg chg="mod">
          <ac:chgData name="Ward, Reagan" userId="27291eb4-8241-4961-9e69-8c66e34cc5b0" providerId="ADAL" clId="{302FD48A-F945-4129-A0A5-A90791F5C64F}" dt="2023-05-05T19:53:53.585" v="2937"/>
          <ac:spMkLst>
            <pc:docMk/>
            <pc:sldMk cId="3914415061" sldId="3321"/>
            <ac:spMk id="4" creationId="{A0F3F7BA-C0B0-5B9F-91AB-8379E24FD28F}"/>
          </ac:spMkLst>
        </pc:spChg>
        <pc:spChg chg="add del mod">
          <ac:chgData name="Ward, Reagan" userId="27291eb4-8241-4961-9e69-8c66e34cc5b0" providerId="ADAL" clId="{302FD48A-F945-4129-A0A5-A90791F5C64F}" dt="2023-05-05T19:53:53.585" v="2937"/>
          <ac:spMkLst>
            <pc:docMk/>
            <pc:sldMk cId="3914415061" sldId="3321"/>
            <ac:spMk id="5" creationId="{942A0B6B-F542-BCB7-0DDE-8F0514CE621A}"/>
          </ac:spMkLst>
        </pc:spChg>
        <pc:spChg chg="add del mod">
          <ac:chgData name="Ward, Reagan" userId="27291eb4-8241-4961-9e69-8c66e34cc5b0" providerId="ADAL" clId="{302FD48A-F945-4129-A0A5-A90791F5C64F}" dt="2023-05-05T19:53:53.585" v="2937"/>
          <ac:spMkLst>
            <pc:docMk/>
            <pc:sldMk cId="3914415061" sldId="3321"/>
            <ac:spMk id="7" creationId="{528CA25E-4B68-8341-CB63-8F9C75619D7F}"/>
          </ac:spMkLst>
        </pc:spChg>
        <pc:spChg chg="add del mod">
          <ac:chgData name="Ward, Reagan" userId="27291eb4-8241-4961-9e69-8c66e34cc5b0" providerId="ADAL" clId="{302FD48A-F945-4129-A0A5-A90791F5C64F}" dt="2023-05-05T19:53:53.585" v="2937"/>
          <ac:spMkLst>
            <pc:docMk/>
            <pc:sldMk cId="3914415061" sldId="3321"/>
            <ac:spMk id="8" creationId="{9F6FCE7A-3A5D-E5E6-94D9-FE8ADD9C07DE}"/>
          </ac:spMkLst>
        </pc:spChg>
        <pc:graphicFrameChg chg="del mod">
          <ac:chgData name="Ward, Reagan" userId="27291eb4-8241-4961-9e69-8c66e34cc5b0" providerId="ADAL" clId="{302FD48A-F945-4129-A0A5-A90791F5C64F}" dt="2023-05-05T19:53:20.457" v="2927" actId="478"/>
          <ac:graphicFrameMkLst>
            <pc:docMk/>
            <pc:sldMk cId="3914415061" sldId="3321"/>
            <ac:graphicFrameMk id="6" creationId="{17FA22AE-4FE1-C804-8236-17A433A51CCD}"/>
          </ac:graphicFrameMkLst>
        </pc:graphicFrameChg>
      </pc:sldChg>
      <pc:sldChg chg="modSp new mod">
        <pc:chgData name="Ward, Reagan" userId="27291eb4-8241-4961-9e69-8c66e34cc5b0" providerId="ADAL" clId="{302FD48A-F945-4129-A0A5-A90791F5C64F}" dt="2023-05-06T15:28:07.974" v="6298" actId="27636"/>
        <pc:sldMkLst>
          <pc:docMk/>
          <pc:sldMk cId="1828005770" sldId="3322"/>
        </pc:sldMkLst>
        <pc:spChg chg="mod">
          <ac:chgData name="Ward, Reagan" userId="27291eb4-8241-4961-9e69-8c66e34cc5b0" providerId="ADAL" clId="{302FD48A-F945-4129-A0A5-A90791F5C64F}" dt="2023-05-05T17:12:55.249" v="8" actId="20577"/>
          <ac:spMkLst>
            <pc:docMk/>
            <pc:sldMk cId="1828005770" sldId="3322"/>
            <ac:spMk id="2" creationId="{2E2212F3-0307-D2D3-ABC9-A4417E519C65}"/>
          </ac:spMkLst>
        </pc:spChg>
        <pc:spChg chg="mod">
          <ac:chgData name="Ward, Reagan" userId="27291eb4-8241-4961-9e69-8c66e34cc5b0" providerId="ADAL" clId="{302FD48A-F945-4129-A0A5-A90791F5C64F}" dt="2023-05-06T15:28:07.974" v="6298" actId="27636"/>
          <ac:spMkLst>
            <pc:docMk/>
            <pc:sldMk cId="1828005770" sldId="3322"/>
            <ac:spMk id="3" creationId="{26362C9B-938C-8E17-96CF-450ADC80E521}"/>
          </ac:spMkLst>
        </pc:spChg>
      </pc:sldChg>
      <pc:sldChg chg="addSp delSp modSp new mod ord setBg">
        <pc:chgData name="Ward, Reagan" userId="27291eb4-8241-4961-9e69-8c66e34cc5b0" providerId="ADAL" clId="{302FD48A-F945-4129-A0A5-A90791F5C64F}" dt="2023-05-08T14:16:30.248" v="7115" actId="13244"/>
        <pc:sldMkLst>
          <pc:docMk/>
          <pc:sldMk cId="2996574802" sldId="3323"/>
        </pc:sldMkLst>
        <pc:spChg chg="mod ord">
          <ac:chgData name="Ward, Reagan" userId="27291eb4-8241-4961-9e69-8c66e34cc5b0" providerId="ADAL" clId="{302FD48A-F945-4129-A0A5-A90791F5C64F}" dt="2023-05-05T20:45:50.235" v="6239" actId="13244"/>
          <ac:spMkLst>
            <pc:docMk/>
            <pc:sldMk cId="2996574802" sldId="3323"/>
            <ac:spMk id="2" creationId="{9BA55E82-D919-B129-7A5B-F654B9849780}"/>
          </ac:spMkLst>
        </pc:spChg>
        <pc:spChg chg="mod ord">
          <ac:chgData name="Ward, Reagan" userId="27291eb4-8241-4961-9e69-8c66e34cc5b0" providerId="ADAL" clId="{302FD48A-F945-4129-A0A5-A90791F5C64F}" dt="2023-05-05T20:45:48.611" v="6238" actId="13244"/>
          <ac:spMkLst>
            <pc:docMk/>
            <pc:sldMk cId="2996574802" sldId="3323"/>
            <ac:spMk id="3" creationId="{D035F0E4-73CF-ED28-4D66-C5884036975B}"/>
          </ac:spMkLst>
        </pc:spChg>
        <pc:spChg chg="del">
          <ac:chgData name="Ward, Reagan" userId="27291eb4-8241-4961-9e69-8c66e34cc5b0" providerId="ADAL" clId="{302FD48A-F945-4129-A0A5-A90791F5C64F}" dt="2023-05-05T19:21:10.018" v="2362"/>
          <ac:spMkLst>
            <pc:docMk/>
            <pc:sldMk cId="2996574802" sldId="3323"/>
            <ac:spMk id="4" creationId="{B6C4FEB7-8E48-4F93-CAB8-0194F139694C}"/>
          </ac:spMkLst>
        </pc:spChg>
        <pc:spChg chg="add del mod">
          <ac:chgData name="Ward, Reagan" userId="27291eb4-8241-4961-9e69-8c66e34cc5b0" providerId="ADAL" clId="{302FD48A-F945-4129-A0A5-A90791F5C64F}" dt="2023-05-05T19:24:15.971" v="2364"/>
          <ac:spMkLst>
            <pc:docMk/>
            <pc:sldMk cId="2996574802" sldId="3323"/>
            <ac:spMk id="5" creationId="{3299C12A-1283-9E70-B79D-A3ABFB7A7109}"/>
          </ac:spMkLst>
        </pc:spChg>
        <pc:spChg chg="add mod ord">
          <ac:chgData name="Ward, Reagan" userId="27291eb4-8241-4961-9e69-8c66e34cc5b0" providerId="ADAL" clId="{302FD48A-F945-4129-A0A5-A90791F5C64F}" dt="2023-05-05T20:28:07.366" v="5146" actId="14100"/>
          <ac:spMkLst>
            <pc:docMk/>
            <pc:sldMk cId="2996574802" sldId="3323"/>
            <ac:spMk id="6" creationId="{8784F8EB-BCE9-E418-8AC3-FBF8E98E0CB9}"/>
          </ac:spMkLst>
        </pc:spChg>
        <pc:spChg chg="add del">
          <ac:chgData name="Ward, Reagan" userId="27291eb4-8241-4961-9e69-8c66e34cc5b0" providerId="ADAL" clId="{302FD48A-F945-4129-A0A5-A90791F5C64F}" dt="2023-05-05T20:26:36.185" v="5108" actId="26606"/>
          <ac:spMkLst>
            <pc:docMk/>
            <pc:sldMk cId="2996574802" sldId="3323"/>
            <ac:spMk id="21" creationId="{AB902CB9-C7DC-4673-B7D5-F22DCF0EC54E}"/>
          </ac:spMkLst>
        </pc:spChg>
        <pc:grpChg chg="add mod">
          <ac:chgData name="Ward, Reagan" userId="27291eb4-8241-4961-9e69-8c66e34cc5b0" providerId="ADAL" clId="{302FD48A-F945-4129-A0A5-A90791F5C64F}" dt="2023-05-08T14:16:30.248" v="7115" actId="13244"/>
          <ac:grpSpMkLst>
            <pc:docMk/>
            <pc:sldMk cId="2996574802" sldId="3323"/>
            <ac:grpSpMk id="4" creationId="{985D407E-4ADC-280B-CB18-B5E2A5DFEB85}"/>
          </ac:grpSpMkLst>
        </pc:grpChg>
        <pc:grpChg chg="add del mod ord">
          <ac:chgData name="Ward, Reagan" userId="27291eb4-8241-4961-9e69-8c66e34cc5b0" providerId="ADAL" clId="{302FD48A-F945-4129-A0A5-A90791F5C64F}" dt="2023-05-08T14:15:37.641" v="6961" actId="165"/>
          <ac:grpSpMkLst>
            <pc:docMk/>
            <pc:sldMk cId="2996574802" sldId="3323"/>
            <ac:grpSpMk id="17" creationId="{9C2383CD-92E7-CB33-0A62-B4BA7FB99698}"/>
          </ac:grpSpMkLst>
        </pc:grpChg>
        <pc:picChg chg="add mod ord topLvl">
          <ac:chgData name="Ward, Reagan" userId="27291eb4-8241-4961-9e69-8c66e34cc5b0" providerId="ADAL" clId="{302FD48A-F945-4129-A0A5-A90791F5C64F}" dt="2023-05-08T14:15:53.512" v="6964" actId="164"/>
          <ac:picMkLst>
            <pc:docMk/>
            <pc:sldMk cId="2996574802" sldId="3323"/>
            <ac:picMk id="8" creationId="{0F74E505-E629-5565-0669-3F41D0D4D5EB}"/>
          </ac:picMkLst>
        </pc:picChg>
        <pc:picChg chg="add del mod topLvl">
          <ac:chgData name="Ward, Reagan" userId="27291eb4-8241-4961-9e69-8c66e34cc5b0" providerId="ADAL" clId="{302FD48A-F945-4129-A0A5-A90791F5C64F}" dt="2023-05-08T14:15:40.311" v="6962" actId="478"/>
          <ac:picMkLst>
            <pc:docMk/>
            <pc:sldMk cId="2996574802" sldId="3323"/>
            <ac:picMk id="10" creationId="{43E8267F-E8DB-625F-167E-123C40E81A5C}"/>
          </ac:picMkLst>
        </pc:picChg>
        <pc:picChg chg="add mod topLvl">
          <ac:chgData name="Ward, Reagan" userId="27291eb4-8241-4961-9e69-8c66e34cc5b0" providerId="ADAL" clId="{302FD48A-F945-4129-A0A5-A90791F5C64F}" dt="2023-05-08T14:15:53.512" v="6964" actId="164"/>
          <ac:picMkLst>
            <pc:docMk/>
            <pc:sldMk cId="2996574802" sldId="3323"/>
            <ac:picMk id="12" creationId="{1FCE0F2C-2125-9F6A-99BD-95E8971394FD}"/>
          </ac:picMkLst>
        </pc:picChg>
        <pc:picChg chg="add mod topLvl">
          <ac:chgData name="Ward, Reagan" userId="27291eb4-8241-4961-9e69-8c66e34cc5b0" providerId="ADAL" clId="{302FD48A-F945-4129-A0A5-A90791F5C64F}" dt="2023-05-08T14:15:53.512" v="6964" actId="164"/>
          <ac:picMkLst>
            <pc:docMk/>
            <pc:sldMk cId="2996574802" sldId="3323"/>
            <ac:picMk id="14" creationId="{03B03315-F330-ED0D-DA71-012B2EE9F92E}"/>
          </ac:picMkLst>
        </pc:picChg>
        <pc:picChg chg="add del mod ord">
          <ac:chgData name="Ward, Reagan" userId="27291eb4-8241-4961-9e69-8c66e34cc5b0" providerId="ADAL" clId="{302FD48A-F945-4129-A0A5-A90791F5C64F}" dt="2023-05-05T20:28:50.042" v="5147" actId="478"/>
          <ac:picMkLst>
            <pc:docMk/>
            <pc:sldMk cId="2996574802" sldId="3323"/>
            <ac:picMk id="16" creationId="{05493DCF-C409-AAE7-6A68-B760D7E51E70}"/>
          </ac:picMkLst>
        </pc:picChg>
        <pc:picChg chg="add mod">
          <ac:chgData name="Ward, Reagan" userId="27291eb4-8241-4961-9e69-8c66e34cc5b0" providerId="ADAL" clId="{302FD48A-F945-4129-A0A5-A90791F5C64F}" dt="2023-05-08T14:15:53.512" v="6964" actId="164"/>
          <ac:picMkLst>
            <pc:docMk/>
            <pc:sldMk cId="2996574802" sldId="3323"/>
            <ac:picMk id="1026" creationId="{102F3E94-5EFE-4BF8-87F2-67108C6F0A0E}"/>
          </ac:picMkLst>
        </pc:picChg>
        <pc:picChg chg="add del mod">
          <ac:chgData name="Ward, Reagan" userId="27291eb4-8241-4961-9e69-8c66e34cc5b0" providerId="ADAL" clId="{302FD48A-F945-4129-A0A5-A90791F5C64F}" dt="2023-05-05T19:24:14.767" v="2363" actId="478"/>
          <ac:picMkLst>
            <pc:docMk/>
            <pc:sldMk cId="2996574802" sldId="3323"/>
            <ac:picMk id="2050" creationId="{8C9DF248-9F19-0FF5-5BE7-E57623C4C10B}"/>
          </ac:picMkLst>
        </pc:picChg>
        <pc:picChg chg="add del mod">
          <ac:chgData name="Ward, Reagan" userId="27291eb4-8241-4961-9e69-8c66e34cc5b0" providerId="ADAL" clId="{302FD48A-F945-4129-A0A5-A90791F5C64F}" dt="2023-05-05T19:24:19.139" v="2365" actId="478"/>
          <ac:picMkLst>
            <pc:docMk/>
            <pc:sldMk cId="2996574802" sldId="3323"/>
            <ac:picMk id="2052" creationId="{5729A8F1-D8D5-9831-CB53-4EB2E5EC7AFD}"/>
          </ac:picMkLst>
        </pc:picChg>
        <pc:picChg chg="add del mod">
          <ac:chgData name="Ward, Reagan" userId="27291eb4-8241-4961-9e69-8c66e34cc5b0" providerId="ADAL" clId="{302FD48A-F945-4129-A0A5-A90791F5C64F}" dt="2023-05-05T20:45:04.749" v="6105" actId="478"/>
          <ac:picMkLst>
            <pc:docMk/>
            <pc:sldMk cId="2996574802" sldId="3323"/>
            <ac:picMk id="2054" creationId="{74A97E06-1D6F-08EB-2107-12DFC6BF3D50}"/>
          </ac:picMkLst>
        </pc:picChg>
        <pc:picChg chg="add mod">
          <ac:chgData name="Ward, Reagan" userId="27291eb4-8241-4961-9e69-8c66e34cc5b0" providerId="ADAL" clId="{302FD48A-F945-4129-A0A5-A90791F5C64F}" dt="2023-05-05T20:45:55.787" v="6241" actId="13244"/>
          <ac:picMkLst>
            <pc:docMk/>
            <pc:sldMk cId="2996574802" sldId="3323"/>
            <ac:picMk id="2056" creationId="{827916B8-571F-8653-71AD-11508D0BBF95}"/>
          </ac:picMkLst>
        </pc:picChg>
      </pc:sldChg>
      <pc:sldChg chg="addSp delSp modSp new mod ord modClrScheme chgLayout">
        <pc:chgData name="Ward, Reagan" userId="27291eb4-8241-4961-9e69-8c66e34cc5b0" providerId="ADAL" clId="{302FD48A-F945-4129-A0A5-A90791F5C64F}" dt="2023-05-05T20:01:35.951" v="4800" actId="20577"/>
        <pc:sldMkLst>
          <pc:docMk/>
          <pc:sldMk cId="2841544693" sldId="3324"/>
        </pc:sldMkLst>
        <pc:spChg chg="mod ord">
          <ac:chgData name="Ward, Reagan" userId="27291eb4-8241-4961-9e69-8c66e34cc5b0" providerId="ADAL" clId="{302FD48A-F945-4129-A0A5-A90791F5C64F}" dt="2023-05-05T19:54:50.277" v="3017" actId="700"/>
          <ac:spMkLst>
            <pc:docMk/>
            <pc:sldMk cId="2841544693" sldId="3324"/>
            <ac:spMk id="2" creationId="{D38C3854-E836-A8AF-35F4-FE176F8FF1CB}"/>
          </ac:spMkLst>
        </pc:spChg>
        <pc:spChg chg="del mod ord">
          <ac:chgData name="Ward, Reagan" userId="27291eb4-8241-4961-9e69-8c66e34cc5b0" providerId="ADAL" clId="{302FD48A-F945-4129-A0A5-A90791F5C64F}" dt="2023-05-05T19:54:50.277" v="3017" actId="700"/>
          <ac:spMkLst>
            <pc:docMk/>
            <pc:sldMk cId="2841544693" sldId="3324"/>
            <ac:spMk id="3" creationId="{99903603-C742-F06D-E57A-4AE69F6A409B}"/>
          </ac:spMkLst>
        </pc:spChg>
        <pc:spChg chg="del mod ord">
          <ac:chgData name="Ward, Reagan" userId="27291eb4-8241-4961-9e69-8c66e34cc5b0" providerId="ADAL" clId="{302FD48A-F945-4129-A0A5-A90791F5C64F}" dt="2023-05-05T19:54:50.277" v="3017" actId="700"/>
          <ac:spMkLst>
            <pc:docMk/>
            <pc:sldMk cId="2841544693" sldId="3324"/>
            <ac:spMk id="4" creationId="{F9B3437B-1ADA-7C01-7F85-81D95BD361EA}"/>
          </ac:spMkLst>
        </pc:spChg>
        <pc:spChg chg="add mod ord">
          <ac:chgData name="Ward, Reagan" userId="27291eb4-8241-4961-9e69-8c66e34cc5b0" providerId="ADAL" clId="{302FD48A-F945-4129-A0A5-A90791F5C64F}" dt="2023-05-05T19:54:54.347" v="3043" actId="20577"/>
          <ac:spMkLst>
            <pc:docMk/>
            <pc:sldMk cId="2841544693" sldId="3324"/>
            <ac:spMk id="5" creationId="{C2B1D979-E809-8141-61A6-4EA85A933A0B}"/>
          </ac:spMkLst>
        </pc:spChg>
        <pc:spChg chg="add mod ord">
          <ac:chgData name="Ward, Reagan" userId="27291eb4-8241-4961-9e69-8c66e34cc5b0" providerId="ADAL" clId="{302FD48A-F945-4129-A0A5-A90791F5C64F}" dt="2023-05-05T20:01:35.951" v="4800" actId="20577"/>
          <ac:spMkLst>
            <pc:docMk/>
            <pc:sldMk cId="2841544693" sldId="3324"/>
            <ac:spMk id="6" creationId="{3528E32E-5118-DB2B-ECA5-B1F0B845FA35}"/>
          </ac:spMkLst>
        </pc:spChg>
      </pc:sldChg>
      <pc:sldChg chg="addSp delSp modSp new del mod setBg modClrScheme chgLayout">
        <pc:chgData name="Ward, Reagan" userId="27291eb4-8241-4961-9e69-8c66e34cc5b0" providerId="ADAL" clId="{302FD48A-F945-4129-A0A5-A90791F5C64F}" dt="2023-05-05T20:39:30.846" v="5382" actId="47"/>
        <pc:sldMkLst>
          <pc:docMk/>
          <pc:sldMk cId="263693446" sldId="3325"/>
        </pc:sldMkLst>
        <pc:spChg chg="del mod ord">
          <ac:chgData name="Ward, Reagan" userId="27291eb4-8241-4961-9e69-8c66e34cc5b0" providerId="ADAL" clId="{302FD48A-F945-4129-A0A5-A90791F5C64F}" dt="2023-05-05T20:36:54.785" v="5355" actId="700"/>
          <ac:spMkLst>
            <pc:docMk/>
            <pc:sldMk cId="263693446" sldId="3325"/>
            <ac:spMk id="2" creationId="{121E8141-9233-BB96-0A18-C14E2F655C11}"/>
          </ac:spMkLst>
        </pc:spChg>
        <pc:spChg chg="del">
          <ac:chgData name="Ward, Reagan" userId="27291eb4-8241-4961-9e69-8c66e34cc5b0" providerId="ADAL" clId="{302FD48A-F945-4129-A0A5-A90791F5C64F}" dt="2023-05-05T20:36:54.785" v="5355" actId="700"/>
          <ac:spMkLst>
            <pc:docMk/>
            <pc:sldMk cId="263693446" sldId="3325"/>
            <ac:spMk id="3" creationId="{2EA4B397-DD78-5391-052B-203853DA50C7}"/>
          </ac:spMkLst>
        </pc:spChg>
        <pc:spChg chg="mod ord">
          <ac:chgData name="Ward, Reagan" userId="27291eb4-8241-4961-9e69-8c66e34cc5b0" providerId="ADAL" clId="{302FD48A-F945-4129-A0A5-A90791F5C64F}" dt="2023-05-05T20:39:21.584" v="5381" actId="26606"/>
          <ac:spMkLst>
            <pc:docMk/>
            <pc:sldMk cId="263693446" sldId="3325"/>
            <ac:spMk id="4" creationId="{4EEC30A4-1E4A-D194-34AA-FEF5C167214F}"/>
          </ac:spMkLst>
        </pc:spChg>
        <pc:spChg chg="del mod ord">
          <ac:chgData name="Ward, Reagan" userId="27291eb4-8241-4961-9e69-8c66e34cc5b0" providerId="ADAL" clId="{302FD48A-F945-4129-A0A5-A90791F5C64F}" dt="2023-05-05T20:36:54.785" v="5355" actId="700"/>
          <ac:spMkLst>
            <pc:docMk/>
            <pc:sldMk cId="263693446" sldId="3325"/>
            <ac:spMk id="5" creationId="{88B94001-CE81-F86D-B7C9-0D874AEE8B2E}"/>
          </ac:spMkLst>
        </pc:spChg>
        <pc:spChg chg="add mod ord">
          <ac:chgData name="Ward, Reagan" userId="27291eb4-8241-4961-9e69-8c66e34cc5b0" providerId="ADAL" clId="{302FD48A-F945-4129-A0A5-A90791F5C64F}" dt="2023-05-05T20:39:21.584" v="5381" actId="26606"/>
          <ac:spMkLst>
            <pc:docMk/>
            <pc:sldMk cId="263693446" sldId="3325"/>
            <ac:spMk id="6" creationId="{62471CF2-DB1D-F8FA-5B9B-ED9BB6BB807A}"/>
          </ac:spMkLst>
        </pc:spChg>
        <pc:spChg chg="add del mod ord">
          <ac:chgData name="Ward, Reagan" userId="27291eb4-8241-4961-9e69-8c66e34cc5b0" providerId="ADAL" clId="{302FD48A-F945-4129-A0A5-A90791F5C64F}" dt="2023-05-05T20:38:24.408" v="5378" actId="26606"/>
          <ac:spMkLst>
            <pc:docMk/>
            <pc:sldMk cId="263693446" sldId="3325"/>
            <ac:spMk id="7" creationId="{80D52244-4D23-B205-8C2C-54DDFFE4402F}"/>
          </ac:spMkLst>
        </pc:spChg>
        <pc:spChg chg="add">
          <ac:chgData name="Ward, Reagan" userId="27291eb4-8241-4961-9e69-8c66e34cc5b0" providerId="ADAL" clId="{302FD48A-F945-4129-A0A5-A90791F5C64F}" dt="2023-05-05T20:39:21.584" v="5381" actId="26606"/>
          <ac:spMkLst>
            <pc:docMk/>
            <pc:sldMk cId="263693446" sldId="3325"/>
            <ac:spMk id="17" creationId="{9CE0A68D-28EF-49D9-B84B-5DAB38714976}"/>
          </ac:spMkLst>
        </pc:spChg>
        <pc:spChg chg="add">
          <ac:chgData name="Ward, Reagan" userId="27291eb4-8241-4961-9e69-8c66e34cc5b0" providerId="ADAL" clId="{302FD48A-F945-4129-A0A5-A90791F5C64F}" dt="2023-05-05T20:39:21.584" v="5381" actId="26606"/>
          <ac:spMkLst>
            <pc:docMk/>
            <pc:sldMk cId="263693446" sldId="3325"/>
            <ac:spMk id="19" creationId="{1FA0C3DC-24DE-44E3-9D41-CAA5F3B20751}"/>
          </ac:spMkLst>
        </pc:spChg>
        <pc:graphicFrameChg chg="add del">
          <ac:chgData name="Ward, Reagan" userId="27291eb4-8241-4961-9e69-8c66e34cc5b0" providerId="ADAL" clId="{302FD48A-F945-4129-A0A5-A90791F5C64F}" dt="2023-05-05T20:38:24.372" v="5377" actId="26606"/>
          <ac:graphicFrameMkLst>
            <pc:docMk/>
            <pc:sldMk cId="263693446" sldId="3325"/>
            <ac:graphicFrameMk id="10" creationId="{E98FFDB6-C146-FB44-707B-383729C3C52D}"/>
          </ac:graphicFrameMkLst>
        </pc:graphicFrameChg>
        <pc:graphicFrameChg chg="add mod ord modGraphic">
          <ac:chgData name="Ward, Reagan" userId="27291eb4-8241-4961-9e69-8c66e34cc5b0" providerId="ADAL" clId="{302FD48A-F945-4129-A0A5-A90791F5C64F}" dt="2023-05-05T20:39:21.584" v="5381" actId="26606"/>
          <ac:graphicFrameMkLst>
            <pc:docMk/>
            <pc:sldMk cId="263693446" sldId="3325"/>
            <ac:graphicFrameMk id="12" creationId="{4FC3D4ED-A5E2-EFB0-F923-17D9B09E7759}"/>
          </ac:graphicFrameMkLst>
        </pc:graphicFrameChg>
        <pc:picChg chg="add mod">
          <ac:chgData name="Ward, Reagan" userId="27291eb4-8241-4961-9e69-8c66e34cc5b0" providerId="ADAL" clId="{302FD48A-F945-4129-A0A5-A90791F5C64F}" dt="2023-05-05T20:39:21.584" v="5381" actId="26606"/>
          <ac:picMkLst>
            <pc:docMk/>
            <pc:sldMk cId="263693446" sldId="3325"/>
            <ac:picMk id="8" creationId="{7C82D79F-17C5-4B93-6E0A-9D3E90D95BC5}"/>
          </ac:picMkLst>
        </pc:picChg>
      </pc:sldChg>
      <pc:sldChg chg="addSp delSp modSp add del mod">
        <pc:chgData name="Ward, Reagan" userId="27291eb4-8241-4961-9e69-8c66e34cc5b0" providerId="ADAL" clId="{302FD48A-F945-4129-A0A5-A90791F5C64F}" dt="2023-05-06T15:31:05.178" v="6460" actId="47"/>
        <pc:sldMkLst>
          <pc:docMk/>
          <pc:sldMk cId="2284158200" sldId="3325"/>
        </pc:sldMkLst>
        <pc:spChg chg="add del mod">
          <ac:chgData name="Ward, Reagan" userId="27291eb4-8241-4961-9e69-8c66e34cc5b0" providerId="ADAL" clId="{302FD48A-F945-4129-A0A5-A90791F5C64F}" dt="2023-05-06T15:30:55.718" v="6457"/>
          <ac:spMkLst>
            <pc:docMk/>
            <pc:sldMk cId="2284158200" sldId="3325"/>
            <ac:spMk id="2" creationId="{5A99972D-1B4E-75B6-A64D-3D444F45F2E4}"/>
          </ac:spMkLst>
        </pc:spChg>
        <pc:spChg chg="add del mod">
          <ac:chgData name="Ward, Reagan" userId="27291eb4-8241-4961-9e69-8c66e34cc5b0" providerId="ADAL" clId="{302FD48A-F945-4129-A0A5-A90791F5C64F}" dt="2023-05-06T15:30:55.718" v="6457"/>
          <ac:spMkLst>
            <pc:docMk/>
            <pc:sldMk cId="2284158200" sldId="3325"/>
            <ac:spMk id="3" creationId="{B3B743B7-FFEE-9232-7DE5-0A8127708864}"/>
          </ac:spMkLst>
        </pc:spChg>
        <pc:spChg chg="add del mod">
          <ac:chgData name="Ward, Reagan" userId="27291eb4-8241-4961-9e69-8c66e34cc5b0" providerId="ADAL" clId="{302FD48A-F945-4129-A0A5-A90791F5C64F}" dt="2023-05-06T15:30:55.718" v="6457"/>
          <ac:spMkLst>
            <pc:docMk/>
            <pc:sldMk cId="2284158200" sldId="3325"/>
            <ac:spMk id="4" creationId="{388A460D-8BF1-69D2-6E5A-41A4708D1CDF}"/>
          </ac:spMkLst>
        </pc:spChg>
        <pc:spChg chg="mod">
          <ac:chgData name="Ward, Reagan" userId="27291eb4-8241-4961-9e69-8c66e34cc5b0" providerId="ADAL" clId="{302FD48A-F945-4129-A0A5-A90791F5C64F}" dt="2023-05-06T15:30:55.718" v="6457"/>
          <ac:spMkLst>
            <pc:docMk/>
            <pc:sldMk cId="2284158200" sldId="3325"/>
            <ac:spMk id="5" creationId="{7F719A42-02F3-F9F7-54F0-2F77BB4DF68B}"/>
          </ac:spMkLst>
        </pc:spChg>
        <pc:spChg chg="mod">
          <ac:chgData name="Ward, Reagan" userId="27291eb4-8241-4961-9e69-8c66e34cc5b0" providerId="ADAL" clId="{302FD48A-F945-4129-A0A5-A90791F5C64F}" dt="2023-05-06T15:30:55.718" v="6457"/>
          <ac:spMkLst>
            <pc:docMk/>
            <pc:sldMk cId="2284158200" sldId="3325"/>
            <ac:spMk id="6" creationId="{6FC143FD-934A-B9FA-3A17-15B54B2EC3B0}"/>
          </ac:spMkLst>
        </pc:spChg>
        <pc:spChg chg="mod">
          <ac:chgData name="Ward, Reagan" userId="27291eb4-8241-4961-9e69-8c66e34cc5b0" providerId="ADAL" clId="{302FD48A-F945-4129-A0A5-A90791F5C64F}" dt="2023-05-06T15:30:55.746" v="6458" actId="27636"/>
          <ac:spMkLst>
            <pc:docMk/>
            <pc:sldMk cId="2284158200" sldId="3325"/>
            <ac:spMk id="7" creationId="{EE509E46-C292-43EA-67B2-1BAFAD7B9288}"/>
          </ac:spMkLst>
        </pc:spChg>
        <pc:spChg chg="mod">
          <ac:chgData name="Ward, Reagan" userId="27291eb4-8241-4961-9e69-8c66e34cc5b0" providerId="ADAL" clId="{302FD48A-F945-4129-A0A5-A90791F5C64F}" dt="2023-05-06T15:30:55.718" v="6457"/>
          <ac:spMkLst>
            <pc:docMk/>
            <pc:sldMk cId="2284158200" sldId="3325"/>
            <ac:spMk id="8" creationId="{E9B0950A-74ED-5641-F07B-E59D17669F69}"/>
          </ac:spMkLst>
        </pc:spChg>
        <pc:spChg chg="mod">
          <ac:chgData name="Ward, Reagan" userId="27291eb4-8241-4961-9e69-8c66e34cc5b0" providerId="ADAL" clId="{302FD48A-F945-4129-A0A5-A90791F5C64F}" dt="2023-05-06T15:30:55.718" v="6457"/>
          <ac:spMkLst>
            <pc:docMk/>
            <pc:sldMk cId="2284158200" sldId="3325"/>
            <ac:spMk id="9" creationId="{A79D5CA9-281D-34AC-64EB-D8D4A00D2AF5}"/>
          </ac:spMkLst>
        </pc:spChg>
        <pc:spChg chg="mod">
          <ac:chgData name="Ward, Reagan" userId="27291eb4-8241-4961-9e69-8c66e34cc5b0" providerId="ADAL" clId="{302FD48A-F945-4129-A0A5-A90791F5C64F}" dt="2023-05-06T15:30:55.718" v="6457"/>
          <ac:spMkLst>
            <pc:docMk/>
            <pc:sldMk cId="2284158200" sldId="3325"/>
            <ac:spMk id="10" creationId="{D83C97B2-A1AF-A829-DC7F-F77D7F0AD534}"/>
          </ac:spMkLst>
        </pc:spChg>
        <pc:spChg chg="add del mod">
          <ac:chgData name="Ward, Reagan" userId="27291eb4-8241-4961-9e69-8c66e34cc5b0" providerId="ADAL" clId="{302FD48A-F945-4129-A0A5-A90791F5C64F}" dt="2023-05-06T15:30:55.718" v="6457"/>
          <ac:spMkLst>
            <pc:docMk/>
            <pc:sldMk cId="2284158200" sldId="3325"/>
            <ac:spMk id="11" creationId="{9B4B5912-5D6A-F6A4-3D27-34634C5C6AED}"/>
          </ac:spMkLst>
        </pc:spChg>
        <pc:spChg chg="add del mod">
          <ac:chgData name="Ward, Reagan" userId="27291eb4-8241-4961-9e69-8c66e34cc5b0" providerId="ADAL" clId="{302FD48A-F945-4129-A0A5-A90791F5C64F}" dt="2023-05-06T15:30:55.718" v="6457"/>
          <ac:spMkLst>
            <pc:docMk/>
            <pc:sldMk cId="2284158200" sldId="3325"/>
            <ac:spMk id="12" creationId="{B52FBFE3-5EA6-0B95-EDF5-7F85DE920693}"/>
          </ac:spMkLst>
        </pc:spChg>
        <pc:spChg chg="add del mod">
          <ac:chgData name="Ward, Reagan" userId="27291eb4-8241-4961-9e69-8c66e34cc5b0" providerId="ADAL" clId="{302FD48A-F945-4129-A0A5-A90791F5C64F}" dt="2023-05-06T15:30:55.718" v="6457"/>
          <ac:spMkLst>
            <pc:docMk/>
            <pc:sldMk cId="2284158200" sldId="3325"/>
            <ac:spMk id="13" creationId="{62B313BB-120F-9295-D82D-6743D902CDB1}"/>
          </ac:spMkLst>
        </pc:spChg>
      </pc:sldChg>
      <pc:sldMasterChg chg="delSldLayout">
        <pc:chgData name="Ward, Reagan" userId="27291eb4-8241-4961-9e69-8c66e34cc5b0" providerId="ADAL" clId="{302FD48A-F945-4129-A0A5-A90791F5C64F}" dt="2023-05-05T20:01:46.014" v="4801" actId="47"/>
        <pc:sldMasterMkLst>
          <pc:docMk/>
          <pc:sldMasterMk cId="2150711039" sldId="2147483676"/>
        </pc:sldMasterMkLst>
        <pc:sldLayoutChg chg="del">
          <pc:chgData name="Ward, Reagan" userId="27291eb4-8241-4961-9e69-8c66e34cc5b0" providerId="ADAL" clId="{302FD48A-F945-4129-A0A5-A90791F5C64F}" dt="2023-05-05T20:01:46.014" v="4801" actId="47"/>
          <pc:sldLayoutMkLst>
            <pc:docMk/>
            <pc:sldMasterMk cId="2150711039" sldId="2147483676"/>
            <pc:sldLayoutMk cId="438918846" sldId="2147483689"/>
          </pc:sldLayoutMkLst>
        </pc:sldLayoutChg>
      </pc:sldMasterChg>
    </pc:docChg>
  </pc:docChgLst>
  <pc:docChgLst>
    <pc:chgData name="Ward, Reagan" userId="27291eb4-8241-4961-9e69-8c66e34cc5b0" providerId="ADAL" clId="{FD2E3D8A-09A7-43C3-825A-16261AFEA350}"/>
    <pc:docChg chg="custSel addSld modSld">
      <pc:chgData name="Ward, Reagan" userId="27291eb4-8241-4961-9e69-8c66e34cc5b0" providerId="ADAL" clId="{FD2E3D8A-09A7-43C3-825A-16261AFEA350}" dt="2023-02-24T05:19:15.218" v="57" actId="20577"/>
      <pc:docMkLst>
        <pc:docMk/>
      </pc:docMkLst>
      <pc:sldChg chg="modSp mod">
        <pc:chgData name="Ward, Reagan" userId="27291eb4-8241-4961-9e69-8c66e34cc5b0" providerId="ADAL" clId="{FD2E3D8A-09A7-43C3-825A-16261AFEA350}" dt="2023-02-24T03:48:15.478" v="30" actId="20577"/>
        <pc:sldMkLst>
          <pc:docMk/>
          <pc:sldMk cId="3044915438" sldId="256"/>
        </pc:sldMkLst>
        <pc:spChg chg="mod">
          <ac:chgData name="Ward, Reagan" userId="27291eb4-8241-4961-9e69-8c66e34cc5b0" providerId="ADAL" clId="{FD2E3D8A-09A7-43C3-825A-16261AFEA350}" dt="2023-02-24T03:48:15.478" v="30" actId="20577"/>
          <ac:spMkLst>
            <pc:docMk/>
            <pc:sldMk cId="3044915438" sldId="256"/>
            <ac:spMk id="7" creationId="{2A0C161A-8513-BB84-0601-D50578FDAD11}"/>
          </ac:spMkLst>
        </pc:spChg>
      </pc:sldChg>
      <pc:sldChg chg="delSp modSp add mod modClrScheme chgLayout">
        <pc:chgData name="Ward, Reagan" userId="27291eb4-8241-4961-9e69-8c66e34cc5b0" providerId="ADAL" clId="{FD2E3D8A-09A7-43C3-825A-16261AFEA350}" dt="2023-02-24T05:18:42.931" v="38" actId="478"/>
        <pc:sldMkLst>
          <pc:docMk/>
          <pc:sldMk cId="3316540860" sldId="3299"/>
        </pc:sldMkLst>
        <pc:spChg chg="mod ord">
          <ac:chgData name="Ward, Reagan" userId="27291eb4-8241-4961-9e69-8c66e34cc5b0" providerId="ADAL" clId="{FD2E3D8A-09A7-43C3-825A-16261AFEA350}" dt="2023-02-24T05:18:39.740" v="36" actId="700"/>
          <ac:spMkLst>
            <pc:docMk/>
            <pc:sldMk cId="3316540860" sldId="3299"/>
            <ac:spMk id="5" creationId="{DE725E81-BE8A-9051-3021-BA3B4D43B966}"/>
          </ac:spMkLst>
        </pc:spChg>
        <pc:spChg chg="mod ord">
          <ac:chgData name="Ward, Reagan" userId="27291eb4-8241-4961-9e69-8c66e34cc5b0" providerId="ADAL" clId="{FD2E3D8A-09A7-43C3-825A-16261AFEA350}" dt="2023-02-24T05:18:39.740" v="36" actId="700"/>
          <ac:spMkLst>
            <pc:docMk/>
            <pc:sldMk cId="3316540860" sldId="3299"/>
            <ac:spMk id="6" creationId="{98620409-DC59-710B-5AD8-E5859F4F4E91}"/>
          </ac:spMkLst>
        </pc:spChg>
        <pc:spChg chg="mod ord">
          <ac:chgData name="Ward, Reagan" userId="27291eb4-8241-4961-9e69-8c66e34cc5b0" providerId="ADAL" clId="{FD2E3D8A-09A7-43C3-825A-16261AFEA350}" dt="2023-02-24T05:18:39.810" v="37" actId="27636"/>
          <ac:spMkLst>
            <pc:docMk/>
            <pc:sldMk cId="3316540860" sldId="3299"/>
            <ac:spMk id="7" creationId="{6561A965-0EED-B547-D5DA-67E7A238F923}"/>
          </ac:spMkLst>
        </pc:spChg>
        <pc:spChg chg="mod ord">
          <ac:chgData name="Ward, Reagan" userId="27291eb4-8241-4961-9e69-8c66e34cc5b0" providerId="ADAL" clId="{FD2E3D8A-09A7-43C3-825A-16261AFEA350}" dt="2023-02-24T05:18:39.740" v="36" actId="700"/>
          <ac:spMkLst>
            <pc:docMk/>
            <pc:sldMk cId="3316540860" sldId="3299"/>
            <ac:spMk id="8" creationId="{685FDE70-B08E-3925-677C-BFFE0206D6D2}"/>
          </ac:spMkLst>
        </pc:spChg>
        <pc:spChg chg="mod ord">
          <ac:chgData name="Ward, Reagan" userId="27291eb4-8241-4961-9e69-8c66e34cc5b0" providerId="ADAL" clId="{FD2E3D8A-09A7-43C3-825A-16261AFEA350}" dt="2023-02-24T05:18:39.740" v="36" actId="700"/>
          <ac:spMkLst>
            <pc:docMk/>
            <pc:sldMk cId="3316540860" sldId="3299"/>
            <ac:spMk id="9" creationId="{B5ED9056-77B4-432D-F8AE-6ACF75BF6399}"/>
          </ac:spMkLst>
        </pc:spChg>
        <pc:spChg chg="mod ord">
          <ac:chgData name="Ward, Reagan" userId="27291eb4-8241-4961-9e69-8c66e34cc5b0" providerId="ADAL" clId="{FD2E3D8A-09A7-43C3-825A-16261AFEA350}" dt="2023-02-24T05:18:39.740" v="36" actId="700"/>
          <ac:spMkLst>
            <pc:docMk/>
            <pc:sldMk cId="3316540860" sldId="3299"/>
            <ac:spMk id="10" creationId="{4FA97506-8FAA-4326-FE49-32DDA7FBB246}"/>
          </ac:spMkLst>
        </pc:spChg>
        <pc:spChg chg="del">
          <ac:chgData name="Ward, Reagan" userId="27291eb4-8241-4961-9e69-8c66e34cc5b0" providerId="ADAL" clId="{FD2E3D8A-09A7-43C3-825A-16261AFEA350}" dt="2023-02-24T05:18:42.931" v="38" actId="478"/>
          <ac:spMkLst>
            <pc:docMk/>
            <pc:sldMk cId="3316540860" sldId="3299"/>
            <ac:spMk id="11" creationId="{BD5CCE22-181F-6C6E-355D-A8C3958DFA52}"/>
          </ac:spMkLst>
        </pc:spChg>
      </pc:sldChg>
      <pc:sldChg chg="delSp modSp add mod modClrScheme chgLayout">
        <pc:chgData name="Ward, Reagan" userId="27291eb4-8241-4961-9e69-8c66e34cc5b0" providerId="ADAL" clId="{FD2E3D8A-09A7-43C3-825A-16261AFEA350}" dt="2023-02-24T05:18:47.998" v="39" actId="478"/>
        <pc:sldMkLst>
          <pc:docMk/>
          <pc:sldMk cId="2480609953" sldId="3300"/>
        </pc:sldMkLst>
        <pc:spChg chg="mod ord">
          <ac:chgData name="Ward, Reagan" userId="27291eb4-8241-4961-9e69-8c66e34cc5b0" providerId="ADAL" clId="{FD2E3D8A-09A7-43C3-825A-16261AFEA350}" dt="2023-02-24T05:18:36.206" v="35" actId="700"/>
          <ac:spMkLst>
            <pc:docMk/>
            <pc:sldMk cId="2480609953" sldId="3300"/>
            <ac:spMk id="5" creationId="{7F719A42-02F3-F9F7-54F0-2F77BB4DF68B}"/>
          </ac:spMkLst>
        </pc:spChg>
        <pc:spChg chg="mod ord">
          <ac:chgData name="Ward, Reagan" userId="27291eb4-8241-4961-9e69-8c66e34cc5b0" providerId="ADAL" clId="{FD2E3D8A-09A7-43C3-825A-16261AFEA350}" dt="2023-02-24T05:18:36.206" v="35" actId="700"/>
          <ac:spMkLst>
            <pc:docMk/>
            <pc:sldMk cId="2480609953" sldId="3300"/>
            <ac:spMk id="6" creationId="{6FC143FD-934A-B9FA-3A17-15B54B2EC3B0}"/>
          </ac:spMkLst>
        </pc:spChg>
        <pc:spChg chg="mod ord">
          <ac:chgData name="Ward, Reagan" userId="27291eb4-8241-4961-9e69-8c66e34cc5b0" providerId="ADAL" clId="{FD2E3D8A-09A7-43C3-825A-16261AFEA350}" dt="2023-02-24T05:18:36.206" v="35" actId="700"/>
          <ac:spMkLst>
            <pc:docMk/>
            <pc:sldMk cId="2480609953" sldId="3300"/>
            <ac:spMk id="7" creationId="{EE509E46-C292-43EA-67B2-1BAFAD7B9288}"/>
          </ac:spMkLst>
        </pc:spChg>
        <pc:spChg chg="mod ord">
          <ac:chgData name="Ward, Reagan" userId="27291eb4-8241-4961-9e69-8c66e34cc5b0" providerId="ADAL" clId="{FD2E3D8A-09A7-43C3-825A-16261AFEA350}" dt="2023-02-24T05:18:36.206" v="35" actId="700"/>
          <ac:spMkLst>
            <pc:docMk/>
            <pc:sldMk cId="2480609953" sldId="3300"/>
            <ac:spMk id="8" creationId="{E9B0950A-74ED-5641-F07B-E59D17669F69}"/>
          </ac:spMkLst>
        </pc:spChg>
        <pc:spChg chg="mod ord">
          <ac:chgData name="Ward, Reagan" userId="27291eb4-8241-4961-9e69-8c66e34cc5b0" providerId="ADAL" clId="{FD2E3D8A-09A7-43C3-825A-16261AFEA350}" dt="2023-02-24T05:18:36.206" v="35" actId="700"/>
          <ac:spMkLst>
            <pc:docMk/>
            <pc:sldMk cId="2480609953" sldId="3300"/>
            <ac:spMk id="9" creationId="{A79D5CA9-281D-34AC-64EB-D8D4A00D2AF5}"/>
          </ac:spMkLst>
        </pc:spChg>
        <pc:spChg chg="mod ord">
          <ac:chgData name="Ward, Reagan" userId="27291eb4-8241-4961-9e69-8c66e34cc5b0" providerId="ADAL" clId="{FD2E3D8A-09A7-43C3-825A-16261AFEA350}" dt="2023-02-24T05:18:36.206" v="35" actId="700"/>
          <ac:spMkLst>
            <pc:docMk/>
            <pc:sldMk cId="2480609953" sldId="3300"/>
            <ac:spMk id="10" creationId="{D83C97B2-A1AF-A829-DC7F-F77D7F0AD534}"/>
          </ac:spMkLst>
        </pc:spChg>
        <pc:spChg chg="del">
          <ac:chgData name="Ward, Reagan" userId="27291eb4-8241-4961-9e69-8c66e34cc5b0" providerId="ADAL" clId="{FD2E3D8A-09A7-43C3-825A-16261AFEA350}" dt="2023-02-24T05:18:47.998" v="39" actId="478"/>
          <ac:spMkLst>
            <pc:docMk/>
            <pc:sldMk cId="2480609953" sldId="3300"/>
            <ac:spMk id="11" creationId="{75CC7B8A-4382-DD80-57BF-2E2DFFBC466C}"/>
          </ac:spMkLst>
        </pc:spChg>
      </pc:sldChg>
      <pc:sldChg chg="modSp add mod chgLayout">
        <pc:chgData name="Ward, Reagan" userId="27291eb4-8241-4961-9e69-8c66e34cc5b0" providerId="ADAL" clId="{FD2E3D8A-09A7-43C3-825A-16261AFEA350}" dt="2023-02-24T05:19:15.218" v="57" actId="20577"/>
        <pc:sldMkLst>
          <pc:docMk/>
          <pc:sldMk cId="3914415061" sldId="3321"/>
        </pc:sldMkLst>
        <pc:spChg chg="mod ord">
          <ac:chgData name="Ward, Reagan" userId="27291eb4-8241-4961-9e69-8c66e34cc5b0" providerId="ADAL" clId="{FD2E3D8A-09A7-43C3-825A-16261AFEA350}" dt="2023-02-24T05:19:03.158" v="40" actId="700"/>
          <ac:spMkLst>
            <pc:docMk/>
            <pc:sldMk cId="3914415061" sldId="3321"/>
            <ac:spMk id="2" creationId="{067209A7-40FC-B335-D61B-94C386B7581A}"/>
          </ac:spMkLst>
        </pc:spChg>
        <pc:spChg chg="mod ord">
          <ac:chgData name="Ward, Reagan" userId="27291eb4-8241-4961-9e69-8c66e34cc5b0" providerId="ADAL" clId="{FD2E3D8A-09A7-43C3-825A-16261AFEA350}" dt="2023-02-24T05:19:03.158" v="40" actId="700"/>
          <ac:spMkLst>
            <pc:docMk/>
            <pc:sldMk cId="3914415061" sldId="3321"/>
            <ac:spMk id="3" creationId="{AEE87866-BED0-5DC7-5817-F64E3D1F5F5C}"/>
          </ac:spMkLst>
        </pc:spChg>
        <pc:spChg chg="mod ord">
          <ac:chgData name="Ward, Reagan" userId="27291eb4-8241-4961-9e69-8c66e34cc5b0" providerId="ADAL" clId="{FD2E3D8A-09A7-43C3-825A-16261AFEA350}" dt="2023-02-24T05:19:03.158" v="40" actId="700"/>
          <ac:spMkLst>
            <pc:docMk/>
            <pc:sldMk cId="3914415061" sldId="3321"/>
            <ac:spMk id="4" creationId="{A0F3F7BA-C0B0-5B9F-91AB-8379E24FD28F}"/>
          </ac:spMkLst>
        </pc:spChg>
        <pc:graphicFrameChg chg="mod modGraphic">
          <ac:chgData name="Ward, Reagan" userId="27291eb4-8241-4961-9e69-8c66e34cc5b0" providerId="ADAL" clId="{FD2E3D8A-09A7-43C3-825A-16261AFEA350}" dt="2023-02-24T05:19:15.218" v="57" actId="20577"/>
          <ac:graphicFrameMkLst>
            <pc:docMk/>
            <pc:sldMk cId="3914415061" sldId="3321"/>
            <ac:graphicFrameMk id="6" creationId="{17FA22AE-4FE1-C804-8236-17A433A51CC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5/6/2023</a:t>
            </a:fld>
            <a:endParaRPr lang="en-US" dirty="0"/>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w heade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61713"/>
            <a:ext cx="5181600" cy="3985126"/>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2061713"/>
            <a:ext cx="5181600" cy="3985126"/>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duotone>
              <a:prstClr val="black"/>
              <a:srgbClr val="65686C">
                <a:tint val="45000"/>
                <a:satMod val="400000"/>
              </a:srgbClr>
            </a:duotone>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5" name="Text Placeholder 4">
            <a:extLst>
              <a:ext uri="{FF2B5EF4-FFF2-40B4-BE49-F238E27FC236}">
                <a16:creationId xmlns:a16="http://schemas.microsoft.com/office/drawing/2014/main" id="{DD63A882-5D1B-4CB3-B811-048875B9A017}"/>
              </a:ext>
            </a:extLst>
          </p:cNvPr>
          <p:cNvSpPr>
            <a:spLocks noGrp="1"/>
          </p:cNvSpPr>
          <p:nvPr>
            <p:ph type="body" sz="quarter" idx="13"/>
          </p:nvPr>
        </p:nvSpPr>
        <p:spPr>
          <a:xfrm>
            <a:off x="838200" y="1379105"/>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14" name="Text Placeholder 4">
            <a:extLst>
              <a:ext uri="{FF2B5EF4-FFF2-40B4-BE49-F238E27FC236}">
                <a16:creationId xmlns:a16="http://schemas.microsoft.com/office/drawing/2014/main" id="{B54B8EAE-47CB-482D-92E6-69424B49870C}"/>
              </a:ext>
            </a:extLst>
          </p:cNvPr>
          <p:cNvSpPr>
            <a:spLocks noGrp="1"/>
          </p:cNvSpPr>
          <p:nvPr>
            <p:ph type="body" sz="quarter" idx="14"/>
          </p:nvPr>
        </p:nvSpPr>
        <p:spPr>
          <a:xfrm>
            <a:off x="6172200" y="1379104"/>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74921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88" r:id="rId6"/>
    <p:sldLayoutId id="2147483698" r:id="rId7"/>
    <p:sldLayoutId id="2147483696" r:id="rId8"/>
    <p:sldLayoutId id="2147483668" r:id="rId9"/>
    <p:sldLayoutId id="2147483690" r:id="rId10"/>
    <p:sldLayoutId id="2147483691" r:id="rId11"/>
    <p:sldLayoutId id="2147483692" r:id="rId12"/>
    <p:sldLayoutId id="2147483693" r:id="rId13"/>
    <p:sldLayoutId id="2147483694" r:id="rId14"/>
    <p:sldLayoutId id="2147483695" r:id="rId15"/>
    <p:sldLayoutId id="214748369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cdereval/gradratecurrent"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8.xml"/><Relationship Id="rId4" Type="http://schemas.openxmlformats.org/officeDocument/2006/relationships/hyperlink" Target="https://www.cde.state.co.us/postsecondary/graduationguidelin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de.state.co.us/datapipeline/eoyadequatedoctransfe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postsecondary/graduationguidelin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eyadequatedoc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Short Bytes</a:t>
            </a:r>
            <a:br>
              <a:rPr lang="en-US" dirty="0"/>
            </a:br>
            <a:endParaRPr lang="en-US" dirty="0"/>
          </a:p>
        </p:txBody>
      </p:sp>
      <p:sp>
        <p:nvSpPr>
          <p:cNvPr id="7" name="Subtitle 6">
            <a:extLst>
              <a:ext uri="{FF2B5EF4-FFF2-40B4-BE49-F238E27FC236}">
                <a16:creationId xmlns:a16="http://schemas.microsoft.com/office/drawing/2014/main" id="{2A0C161A-8513-BB84-0601-D50578FDAD11}"/>
              </a:ext>
            </a:extLst>
          </p:cNvPr>
          <p:cNvSpPr>
            <a:spLocks noGrp="1"/>
          </p:cNvSpPr>
          <p:nvPr>
            <p:ph type="subTitle" idx="1"/>
          </p:nvPr>
        </p:nvSpPr>
        <p:spPr/>
        <p:txBody>
          <a:bodyPr>
            <a:normAutofit/>
          </a:bodyPr>
          <a:lstStyle/>
          <a:p>
            <a:r>
              <a:rPr lang="en-US" dirty="0"/>
              <a:t>Graduation </a:t>
            </a:r>
            <a:r>
              <a:rPr lang="en-US"/>
              <a:t>and Completion Rates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11" name="Date Placeholder 10">
            <a:extLst>
              <a:ext uri="{FF2B5EF4-FFF2-40B4-BE49-F238E27FC236}">
                <a16:creationId xmlns:a16="http://schemas.microsoft.com/office/drawing/2014/main" id="{8AA4ECA0-5593-75ED-4A3B-C2CB23DB0E9F}"/>
              </a:ext>
            </a:extLst>
          </p:cNvPr>
          <p:cNvSpPr>
            <a:spLocks noGrp="1"/>
          </p:cNvSpPr>
          <p:nvPr>
            <p:ph type="dt" sz="half" idx="2"/>
          </p:nvPr>
        </p:nvSpPr>
        <p:spPr/>
        <p:txBody>
          <a:bodyPr/>
          <a:lstStyle/>
          <a:p>
            <a:fld id="{76A30C31-CA2F-4FEC-9D5A-C798BF326FEF}" type="datetime1">
              <a:rPr lang="en-US" smtClean="0"/>
              <a:t>5/6/2023</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C16D8-71E6-6E0A-9E9A-40580CD77B33}"/>
              </a:ext>
            </a:extLst>
          </p:cNvPr>
          <p:cNvSpPr>
            <a:spLocks noGrp="1"/>
          </p:cNvSpPr>
          <p:nvPr>
            <p:ph type="ctrTitle"/>
          </p:nvPr>
        </p:nvSpPr>
        <p:spPr/>
        <p:txBody>
          <a:bodyPr/>
          <a:lstStyle/>
          <a:p>
            <a:r>
              <a:rPr lang="en-US" dirty="0"/>
              <a:t>More Information:</a:t>
            </a:r>
            <a:br>
              <a:rPr lang="en-US" dirty="0"/>
            </a:br>
            <a:r>
              <a:rPr lang="en-US" dirty="0">
                <a:hlinkClick r:id="rId2"/>
              </a:rPr>
              <a:t>Student End of Year Website</a:t>
            </a:r>
            <a:br>
              <a:rPr lang="en-US" dirty="0">
                <a:hlinkClick r:id="rId2"/>
              </a:rPr>
            </a:br>
            <a:r>
              <a:rPr lang="en-US" dirty="0">
                <a:hlinkClick r:id="rId3"/>
              </a:rPr>
              <a:t>Graduation/Completion Statistics Website</a:t>
            </a:r>
            <a:br>
              <a:rPr lang="en-US" dirty="0"/>
            </a:br>
            <a:r>
              <a:rPr lang="en-US" dirty="0">
                <a:hlinkClick r:id="rId4"/>
              </a:rPr>
              <a:t>Graduation Guidelines Website</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12F3-0307-D2D3-ABC9-A4417E519C6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362C9B-938C-8E17-96CF-450ADC80E521}"/>
              </a:ext>
            </a:extLst>
          </p:cNvPr>
          <p:cNvSpPr>
            <a:spLocks noGrp="1"/>
          </p:cNvSpPr>
          <p:nvPr>
            <p:ph idx="1"/>
          </p:nvPr>
        </p:nvSpPr>
        <p:spPr/>
        <p:txBody>
          <a:bodyPr>
            <a:normAutofit lnSpcReduction="10000"/>
          </a:bodyPr>
          <a:lstStyle/>
          <a:p>
            <a:r>
              <a:rPr lang="en-US" dirty="0"/>
              <a:t>Graduation Rate and Completion Rate are cohort-based calculations</a:t>
            </a:r>
          </a:p>
          <a:p>
            <a:pPr lvl="1"/>
            <a:r>
              <a:rPr lang="en-US" dirty="0"/>
              <a:t>Based upon students in a school/district with the same Anticipated Year of Graduation (AYG)</a:t>
            </a:r>
          </a:p>
          <a:p>
            <a:r>
              <a:rPr lang="en-US" dirty="0"/>
              <a:t>Graduation Rate – reflects students who have been counted as a graduate</a:t>
            </a:r>
          </a:p>
          <a:p>
            <a:pPr lvl="1"/>
            <a:r>
              <a:rPr lang="en-US" dirty="0"/>
              <a:t>May include students who have been counted as a graduate and return to participate in a Postsecondary Program (ASCENT, P-TECH, TREP) or Special Education 18-21 Transition services</a:t>
            </a:r>
          </a:p>
          <a:p>
            <a:pPr lvl="1"/>
            <a:r>
              <a:rPr lang="en-US" dirty="0"/>
              <a:t>When students are returning for Postsecondary Programs or 18-21 Transition services, the graduation date listed on their high school diploma/transcripts will reflect the point they complete their program/services, which may differ from the year in which they were counted as a graduate. </a:t>
            </a:r>
          </a:p>
          <a:p>
            <a:pPr lvl="1"/>
            <a:r>
              <a:rPr lang="en-US" dirty="0"/>
              <a:t>HB17-1294, HB17-1194, HB19-1066, SB21-185</a:t>
            </a:r>
          </a:p>
          <a:p>
            <a:pPr lvl="1"/>
            <a:endParaRPr lang="en-US" dirty="0"/>
          </a:p>
          <a:p>
            <a:r>
              <a:rPr lang="en-US" dirty="0"/>
              <a:t>Completion Rate – reflects students who have been counted as a graduate </a:t>
            </a:r>
            <a:r>
              <a:rPr lang="en-US" i="1" u="sng" dirty="0"/>
              <a:t>and</a:t>
            </a:r>
            <a:r>
              <a:rPr lang="en-US" dirty="0"/>
              <a:t> students who are other high school completers or have received their HSED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D23066A-6A0B-8C65-6C53-CDD2F952DDC6}"/>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82800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8582-CB9A-6C6B-5A65-E92C493D0270}"/>
              </a:ext>
            </a:extLst>
          </p:cNvPr>
          <p:cNvSpPr>
            <a:spLocks noGrp="1"/>
          </p:cNvSpPr>
          <p:nvPr>
            <p:ph type="title"/>
          </p:nvPr>
        </p:nvSpPr>
        <p:spPr/>
        <p:txBody>
          <a:bodyPr/>
          <a:lstStyle/>
          <a:p>
            <a:r>
              <a:rPr lang="en-US" dirty="0"/>
              <a:t>AYG Cohort</a:t>
            </a:r>
          </a:p>
        </p:txBody>
      </p:sp>
      <p:sp>
        <p:nvSpPr>
          <p:cNvPr id="5" name="Content Placeholder 4">
            <a:extLst>
              <a:ext uri="{FF2B5EF4-FFF2-40B4-BE49-F238E27FC236}">
                <a16:creationId xmlns:a16="http://schemas.microsoft.com/office/drawing/2014/main" id="{BC6A9A4B-76F7-52DD-EC71-142FDE9D5997}"/>
              </a:ext>
            </a:extLst>
          </p:cNvPr>
          <p:cNvSpPr>
            <a:spLocks noGrp="1"/>
          </p:cNvSpPr>
          <p:nvPr>
            <p:ph sz="half" idx="1"/>
          </p:nvPr>
        </p:nvSpPr>
        <p:spPr>
          <a:xfrm>
            <a:off x="836388" y="1483567"/>
            <a:ext cx="5937636" cy="4872783"/>
          </a:xfrm>
        </p:spPr>
        <p:txBody>
          <a:bodyPr>
            <a:normAutofit/>
          </a:bodyPr>
          <a:lstStyle/>
          <a:p>
            <a:r>
              <a:rPr lang="en-US" dirty="0"/>
              <a:t>All students with the same AYG assignment in a group (state/district/school) </a:t>
            </a:r>
          </a:p>
          <a:p>
            <a:r>
              <a:rPr lang="en-US" dirty="0"/>
              <a:t>AYG Cohort initially built based upon students entering 9th grade</a:t>
            </a:r>
          </a:p>
          <a:p>
            <a:pPr lvl="1"/>
            <a:r>
              <a:rPr lang="en-US" dirty="0"/>
              <a:t>Transfers in are added to the AYG cohort</a:t>
            </a:r>
          </a:p>
          <a:p>
            <a:pPr lvl="1"/>
            <a:r>
              <a:rPr lang="en-US" dirty="0"/>
              <a:t>Verified transfers out are removed from the AYG Cohort</a:t>
            </a:r>
          </a:p>
          <a:p>
            <a:pPr lvl="2"/>
            <a:r>
              <a:rPr lang="en-US" dirty="0"/>
              <a:t>Requires </a:t>
            </a:r>
            <a:r>
              <a:rPr lang="en-US" sz="1800" dirty="0">
                <a:hlinkClick r:id="rId2"/>
              </a:rPr>
              <a:t>adequate documentation of transfer </a:t>
            </a:r>
            <a:endParaRPr lang="en-US" sz="1800" dirty="0"/>
          </a:p>
          <a:p>
            <a:pPr lvl="2"/>
            <a:r>
              <a:rPr lang="en-US" dirty="0"/>
              <a:t>Exit Types: 02, 05, 13, 14, 15, 16</a:t>
            </a:r>
          </a:p>
          <a:p>
            <a:r>
              <a:rPr lang="en-US" dirty="0"/>
              <a:t>Serves as the graduation base (denominator) in graduation and completion rate calculations</a:t>
            </a:r>
          </a:p>
          <a:p>
            <a:pPr lvl="2"/>
            <a:endParaRPr lang="en-US" dirty="0"/>
          </a:p>
          <a:p>
            <a:endParaRPr lang="en-US" dirty="0"/>
          </a:p>
        </p:txBody>
      </p:sp>
      <p:pic>
        <p:nvPicPr>
          <p:cNvPr id="8" name="Picture 7" descr="Group of people representing AYG cohort">
            <a:extLst>
              <a:ext uri="{FF2B5EF4-FFF2-40B4-BE49-F238E27FC236}">
                <a16:creationId xmlns:a16="http://schemas.microsoft.com/office/drawing/2014/main" id="{8B219993-38CA-BD99-CA9B-F2F41A42A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231" y="1923086"/>
            <a:ext cx="4942825" cy="3011828"/>
          </a:xfrm>
          <a:prstGeom prst="rect">
            <a:avLst/>
          </a:prstGeom>
        </p:spPr>
      </p:pic>
      <p:sp>
        <p:nvSpPr>
          <p:cNvPr id="4" name="Slide Number Placeholder 3">
            <a:extLst>
              <a:ext uri="{FF2B5EF4-FFF2-40B4-BE49-F238E27FC236}">
                <a16:creationId xmlns:a16="http://schemas.microsoft.com/office/drawing/2014/main" id="{7006AAB7-1DA0-64DE-A9F2-69709094193B}"/>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62170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5F0E4-73CF-ED28-4D66-C5884036975B}"/>
              </a:ext>
            </a:extLst>
          </p:cNvPr>
          <p:cNvSpPr>
            <a:spLocks noGrp="1"/>
          </p:cNvSpPr>
          <p:nvPr>
            <p:ph type="title"/>
          </p:nvPr>
        </p:nvSpPr>
        <p:spPr/>
        <p:txBody>
          <a:bodyPr/>
          <a:lstStyle/>
          <a:p>
            <a:r>
              <a:rPr lang="en-US"/>
              <a:t>AYG represented in High School Population</a:t>
            </a:r>
            <a:endParaRPr lang="en-US" dirty="0"/>
          </a:p>
        </p:txBody>
      </p:sp>
      <p:grpSp>
        <p:nvGrpSpPr>
          <p:cNvPr id="4" name="Group 3" descr="Visual representation of AYG across grade levels in a high school">
            <a:extLst>
              <a:ext uri="{FF2B5EF4-FFF2-40B4-BE49-F238E27FC236}">
                <a16:creationId xmlns:a16="http://schemas.microsoft.com/office/drawing/2014/main" id="{985D407E-4ADC-280B-CB18-B5E2A5DFEB85}"/>
              </a:ext>
            </a:extLst>
          </p:cNvPr>
          <p:cNvGrpSpPr/>
          <p:nvPr/>
        </p:nvGrpSpPr>
        <p:grpSpPr>
          <a:xfrm>
            <a:off x="298845" y="65854"/>
            <a:ext cx="11665238" cy="2838482"/>
            <a:chOff x="298845" y="65854"/>
            <a:chExt cx="11665238" cy="2838482"/>
          </a:xfrm>
        </p:grpSpPr>
        <p:pic>
          <p:nvPicPr>
            <p:cNvPr id="8" name="Picture 7" descr="Chart&#10;&#10;Description automatically generated with medium confidence">
              <a:extLst>
                <a:ext uri="{FF2B5EF4-FFF2-40B4-BE49-F238E27FC236}">
                  <a16:creationId xmlns:a16="http://schemas.microsoft.com/office/drawing/2014/main" id="{0F74E505-E629-5565-0669-3F41D0D4D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45" y="65854"/>
              <a:ext cx="2811255" cy="2838482"/>
            </a:xfrm>
            <a:prstGeom prst="rect">
              <a:avLst/>
            </a:prstGeom>
          </p:spPr>
        </p:pic>
        <p:pic>
          <p:nvPicPr>
            <p:cNvPr id="12" name="Picture 11" descr="Chart&#10;&#10;Description automatically generated">
              <a:extLst>
                <a:ext uri="{FF2B5EF4-FFF2-40B4-BE49-F238E27FC236}">
                  <a16:creationId xmlns:a16="http://schemas.microsoft.com/office/drawing/2014/main" id="{1FCE0F2C-2125-9F6A-99BD-95E897139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515" y="65854"/>
              <a:ext cx="2811255" cy="2838482"/>
            </a:xfrm>
            <a:prstGeom prst="rect">
              <a:avLst/>
            </a:prstGeom>
          </p:spPr>
        </p:pic>
        <p:pic>
          <p:nvPicPr>
            <p:cNvPr id="14" name="Picture 13" descr="Chart&#10;&#10;Description automatically generated">
              <a:extLst>
                <a:ext uri="{FF2B5EF4-FFF2-40B4-BE49-F238E27FC236}">
                  <a16:creationId xmlns:a16="http://schemas.microsoft.com/office/drawing/2014/main" id="{03B03315-F330-ED0D-DA71-012B2EE9F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828" y="65854"/>
              <a:ext cx="2811255" cy="2838482"/>
            </a:xfrm>
            <a:prstGeom prst="rect">
              <a:avLst/>
            </a:prstGeom>
          </p:spPr>
        </p:pic>
        <p:pic>
          <p:nvPicPr>
            <p:cNvPr id="1026" name="Picture 2">
              <a:extLst>
                <a:ext uri="{FF2B5EF4-FFF2-40B4-BE49-F238E27FC236}">
                  <a16:creationId xmlns:a16="http://schemas.microsoft.com/office/drawing/2014/main" id="{102F3E94-5EFE-4BF8-87F2-67108C6F0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158" y="90042"/>
              <a:ext cx="2787299" cy="281429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Example AYG cohort legend">
            <a:extLst>
              <a:ext uri="{FF2B5EF4-FFF2-40B4-BE49-F238E27FC236}">
                <a16:creationId xmlns:a16="http://schemas.microsoft.com/office/drawing/2014/main" id="{827916B8-571F-8653-71AD-11508D0BBF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171" y="3059058"/>
            <a:ext cx="1386649" cy="314256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784F8EB-BCE9-E418-8AC3-FBF8E98E0CB9}"/>
              </a:ext>
            </a:extLst>
          </p:cNvPr>
          <p:cNvSpPr>
            <a:spLocks noGrp="1"/>
          </p:cNvSpPr>
          <p:nvPr>
            <p:ph idx="1"/>
          </p:nvPr>
        </p:nvSpPr>
        <p:spPr>
          <a:xfrm>
            <a:off x="2603242" y="3788229"/>
            <a:ext cx="7987004" cy="1963346"/>
          </a:xfrm>
        </p:spPr>
        <p:txBody>
          <a:bodyPr>
            <a:normAutofit/>
          </a:bodyPr>
          <a:lstStyle/>
          <a:p>
            <a:pPr marL="285750" indent="-285750">
              <a:buFont typeface="Arial" panose="020B0604020202020204" pitchFamily="34" charset="0"/>
              <a:buChar char="•"/>
            </a:pPr>
            <a:r>
              <a:rPr lang="en-US" sz="1800" dirty="0"/>
              <a:t>Once a student is assigned an AYG, that AYG remains constant. </a:t>
            </a:r>
          </a:p>
          <a:p>
            <a:pPr marL="285750" indent="-285750">
              <a:buFont typeface="Arial" panose="020B0604020202020204" pitchFamily="34" charset="0"/>
              <a:buChar char="•"/>
            </a:pPr>
            <a:r>
              <a:rPr lang="en-US" sz="1800" dirty="0"/>
              <a:t>Students who experience grade reassignments (acceleration or retention) remain in their original AYG cohort.</a:t>
            </a:r>
          </a:p>
        </p:txBody>
      </p:sp>
      <p:sp>
        <p:nvSpPr>
          <p:cNvPr id="2" name="Slide Number Placeholder 1">
            <a:extLst>
              <a:ext uri="{FF2B5EF4-FFF2-40B4-BE49-F238E27FC236}">
                <a16:creationId xmlns:a16="http://schemas.microsoft.com/office/drawing/2014/main" id="{9BA55E82-D919-B129-7A5B-F654B9849780}"/>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99657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C143FD-934A-B9FA-3A17-15B54B2EC3B0}"/>
              </a:ext>
            </a:extLst>
          </p:cNvPr>
          <p:cNvSpPr>
            <a:spLocks noGrp="1"/>
          </p:cNvSpPr>
          <p:nvPr>
            <p:ph type="title"/>
          </p:nvPr>
        </p:nvSpPr>
        <p:spPr/>
        <p:txBody>
          <a:bodyPr/>
          <a:lstStyle/>
          <a:p>
            <a:r>
              <a:rPr lang="en-US" dirty="0"/>
              <a:t>Graduation Rate</a:t>
            </a:r>
          </a:p>
        </p:txBody>
      </p:sp>
      <p:sp>
        <p:nvSpPr>
          <p:cNvPr id="9" name="Text Placeholder 8">
            <a:extLst>
              <a:ext uri="{FF2B5EF4-FFF2-40B4-BE49-F238E27FC236}">
                <a16:creationId xmlns:a16="http://schemas.microsoft.com/office/drawing/2014/main" id="{A79D5CA9-281D-34AC-64EB-D8D4A00D2AF5}"/>
              </a:ext>
            </a:extLst>
          </p:cNvPr>
          <p:cNvSpPr>
            <a:spLocks noGrp="1"/>
          </p:cNvSpPr>
          <p:nvPr>
            <p:ph type="body" sz="quarter" idx="13"/>
          </p:nvPr>
        </p:nvSpPr>
        <p:spPr/>
        <p:txBody>
          <a:bodyPr/>
          <a:lstStyle/>
          <a:p>
            <a:r>
              <a:rPr lang="en-US" dirty="0"/>
              <a:t>Graduate	</a:t>
            </a:r>
          </a:p>
        </p:txBody>
      </p:sp>
      <p:sp>
        <p:nvSpPr>
          <p:cNvPr id="7" name="Content Placeholder 6">
            <a:extLst>
              <a:ext uri="{FF2B5EF4-FFF2-40B4-BE49-F238E27FC236}">
                <a16:creationId xmlns:a16="http://schemas.microsoft.com/office/drawing/2014/main" id="{EE509E46-C292-43EA-67B2-1BAFAD7B9288}"/>
              </a:ext>
            </a:extLst>
          </p:cNvPr>
          <p:cNvSpPr>
            <a:spLocks noGrp="1"/>
          </p:cNvSpPr>
          <p:nvPr>
            <p:ph sz="half" idx="1"/>
          </p:nvPr>
        </p:nvSpPr>
        <p:spPr>
          <a:xfrm>
            <a:off x="838200" y="2286000"/>
            <a:ext cx="5257800" cy="3619818"/>
          </a:xfrm>
        </p:spPr>
        <p:txBody>
          <a:bodyPr>
            <a:normAutofit/>
          </a:bodyPr>
          <a:lstStyle/>
          <a:p>
            <a:r>
              <a:rPr lang="en-US" dirty="0"/>
              <a:t>A student who exits high school with a regular high school diploma. </a:t>
            </a:r>
            <a:br>
              <a:rPr lang="en-US" dirty="0"/>
            </a:br>
            <a:r>
              <a:rPr lang="en-US" dirty="0"/>
              <a:t>(School Exit types 90, 95, 96)</a:t>
            </a:r>
          </a:p>
          <a:p>
            <a:pPr lvl="1"/>
            <a:r>
              <a:rPr lang="en-US" dirty="0"/>
              <a:t>Locally defined graduation requirements</a:t>
            </a:r>
          </a:p>
          <a:p>
            <a:pPr lvl="1"/>
            <a:r>
              <a:rPr lang="en-US" dirty="0"/>
              <a:t>Colorado Graduation Guidelines</a:t>
            </a:r>
          </a:p>
          <a:p>
            <a:pPr lvl="2"/>
            <a:r>
              <a:rPr lang="en-US" dirty="0"/>
              <a:t>AYG 2021 and beyond</a:t>
            </a:r>
          </a:p>
          <a:p>
            <a:pPr lvl="2"/>
            <a:r>
              <a:rPr lang="en-US" dirty="0">
                <a:hlinkClick r:id="rId2"/>
              </a:rPr>
              <a:t>Graduation Guidelines Menu of Options</a:t>
            </a:r>
            <a:endParaRPr lang="en-US" dirty="0"/>
          </a:p>
          <a:p>
            <a:pPr lvl="2"/>
            <a:r>
              <a:rPr lang="en-US" dirty="0"/>
              <a:t>At least one Reading/Writing/Communicating (English) measure</a:t>
            </a:r>
          </a:p>
          <a:p>
            <a:pPr lvl="2"/>
            <a:r>
              <a:rPr lang="en-US" dirty="0"/>
              <a:t>At least one Mathematics (Math) measure</a:t>
            </a:r>
          </a:p>
        </p:txBody>
      </p:sp>
      <p:sp>
        <p:nvSpPr>
          <p:cNvPr id="10" name="Text Placeholder 9">
            <a:extLst>
              <a:ext uri="{FF2B5EF4-FFF2-40B4-BE49-F238E27FC236}">
                <a16:creationId xmlns:a16="http://schemas.microsoft.com/office/drawing/2014/main" id="{D83C97B2-A1AF-A829-DC7F-F77D7F0AD534}"/>
              </a:ext>
            </a:extLst>
          </p:cNvPr>
          <p:cNvSpPr>
            <a:spLocks noGrp="1"/>
          </p:cNvSpPr>
          <p:nvPr>
            <p:ph type="body" sz="quarter" idx="14"/>
          </p:nvPr>
        </p:nvSpPr>
        <p:spPr/>
        <p:txBody>
          <a:bodyPr/>
          <a:lstStyle/>
          <a:p>
            <a:r>
              <a:rPr lang="en-US" dirty="0"/>
              <a:t>Graduation Rate</a:t>
            </a:r>
          </a:p>
        </p:txBody>
      </p:sp>
      <p:sp>
        <p:nvSpPr>
          <p:cNvPr id="8" name="Content Placeholder 7">
            <a:extLst>
              <a:ext uri="{FF2B5EF4-FFF2-40B4-BE49-F238E27FC236}">
                <a16:creationId xmlns:a16="http://schemas.microsoft.com/office/drawing/2014/main" id="{E9B0950A-74ED-5641-F07B-E59D17669F69}"/>
              </a:ext>
            </a:extLst>
          </p:cNvPr>
          <p:cNvSpPr>
            <a:spLocks noGrp="1"/>
          </p:cNvSpPr>
          <p:nvPr>
            <p:ph sz="half" idx="2"/>
          </p:nvPr>
        </p:nvSpPr>
        <p:spPr>
          <a:prstGeom prst="roundRect">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anchor="ctr"/>
          <a:lstStyle/>
          <a:p>
            <a:pPr marL="0" indent="0" algn="ctr">
              <a:buNone/>
            </a:pPr>
            <a:r>
              <a:rPr lang="en-US" i="1" dirty="0"/>
              <a:t>Number of AYG cohort members graduated</a:t>
            </a:r>
            <a:br>
              <a:rPr lang="en-US" i="1" dirty="0"/>
            </a:br>
            <a:r>
              <a:rPr lang="en-US" i="1" dirty="0"/>
              <a:t>(Exit Types 90, 95, 96)</a:t>
            </a:r>
          </a:p>
          <a:p>
            <a:pPr marL="0" indent="0" algn="ctr">
              <a:buNone/>
            </a:pPr>
            <a:r>
              <a:rPr lang="en-US" sz="4800" i="1" dirty="0"/>
              <a:t>÷</a:t>
            </a:r>
          </a:p>
          <a:p>
            <a:pPr marL="0" indent="0" algn="ctr">
              <a:buNone/>
            </a:pPr>
            <a:r>
              <a:rPr lang="en-US" i="1" dirty="0"/>
              <a:t>Number of students in the AYG cohort</a:t>
            </a:r>
            <a:endParaRPr lang="en-US" dirty="0"/>
          </a:p>
        </p:txBody>
      </p:sp>
      <p:sp>
        <p:nvSpPr>
          <p:cNvPr id="5" name="Slide Number Placeholder 4">
            <a:extLst>
              <a:ext uri="{FF2B5EF4-FFF2-40B4-BE49-F238E27FC236}">
                <a16:creationId xmlns:a16="http://schemas.microsoft.com/office/drawing/2014/main" id="{7F719A42-02F3-F9F7-54F0-2F77BB4DF68B}"/>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48060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620409-DC59-710B-5AD8-E5859F4F4E91}"/>
              </a:ext>
            </a:extLst>
          </p:cNvPr>
          <p:cNvSpPr>
            <a:spLocks noGrp="1"/>
          </p:cNvSpPr>
          <p:nvPr>
            <p:ph type="title"/>
          </p:nvPr>
        </p:nvSpPr>
        <p:spPr/>
        <p:txBody>
          <a:bodyPr/>
          <a:lstStyle/>
          <a:p>
            <a:r>
              <a:rPr lang="en-US" dirty="0"/>
              <a:t>Completion Rate</a:t>
            </a:r>
          </a:p>
        </p:txBody>
      </p:sp>
      <p:sp>
        <p:nvSpPr>
          <p:cNvPr id="9" name="Text Placeholder 8">
            <a:extLst>
              <a:ext uri="{FF2B5EF4-FFF2-40B4-BE49-F238E27FC236}">
                <a16:creationId xmlns:a16="http://schemas.microsoft.com/office/drawing/2014/main" id="{B5ED9056-77B4-432D-F8AE-6ACF75BF6399}"/>
              </a:ext>
            </a:extLst>
          </p:cNvPr>
          <p:cNvSpPr>
            <a:spLocks noGrp="1"/>
          </p:cNvSpPr>
          <p:nvPr>
            <p:ph type="body" sz="quarter" idx="13"/>
          </p:nvPr>
        </p:nvSpPr>
        <p:spPr/>
        <p:txBody>
          <a:bodyPr/>
          <a:lstStyle/>
          <a:p>
            <a:r>
              <a:rPr lang="en-US" dirty="0"/>
              <a:t>Completer</a:t>
            </a:r>
          </a:p>
        </p:txBody>
      </p:sp>
      <p:sp>
        <p:nvSpPr>
          <p:cNvPr id="7" name="Content Placeholder 6">
            <a:extLst>
              <a:ext uri="{FF2B5EF4-FFF2-40B4-BE49-F238E27FC236}">
                <a16:creationId xmlns:a16="http://schemas.microsoft.com/office/drawing/2014/main" id="{6561A965-0EED-B547-D5DA-67E7A238F923}"/>
              </a:ext>
            </a:extLst>
          </p:cNvPr>
          <p:cNvSpPr>
            <a:spLocks noGrp="1"/>
          </p:cNvSpPr>
          <p:nvPr>
            <p:ph sz="half" idx="1"/>
          </p:nvPr>
        </p:nvSpPr>
        <p:spPr>
          <a:xfrm>
            <a:off x="838200" y="2286000"/>
            <a:ext cx="5181600" cy="4297680"/>
          </a:xfrm>
        </p:spPr>
        <p:txBody>
          <a:bodyPr>
            <a:normAutofit/>
          </a:bodyPr>
          <a:lstStyle/>
          <a:p>
            <a:r>
              <a:rPr lang="en-US" sz="2200" dirty="0"/>
              <a:t>Completers are student’s who meet locally defined criteria for completing high school, but not graduating</a:t>
            </a:r>
          </a:p>
          <a:p>
            <a:pPr lvl="1"/>
            <a:r>
              <a:rPr lang="en-US" dirty="0"/>
              <a:t>School Exit Type 92</a:t>
            </a:r>
          </a:p>
          <a:p>
            <a:pPr lvl="2"/>
            <a:r>
              <a:rPr lang="en-US" dirty="0"/>
              <a:t>Receive a non-diploma certificate of completion (locally defined certificate of completion, attendance, achievement)</a:t>
            </a:r>
          </a:p>
          <a:p>
            <a:pPr lvl="2"/>
            <a:r>
              <a:rPr lang="en-US" dirty="0"/>
              <a:t>Complete a vocational program</a:t>
            </a:r>
          </a:p>
          <a:p>
            <a:pPr lvl="2"/>
            <a:r>
              <a:rPr lang="en-US" dirty="0"/>
              <a:t>Are accepted into an institution of higher education to pursue a bachelor’s or associate’s degree without receiving a high school diploma</a:t>
            </a:r>
          </a:p>
          <a:p>
            <a:pPr lvl="1"/>
            <a:r>
              <a:rPr lang="en-US" dirty="0"/>
              <a:t>School Exit Types 93 or 94</a:t>
            </a:r>
          </a:p>
          <a:p>
            <a:pPr lvl="2"/>
            <a:r>
              <a:rPr lang="en-US" dirty="0"/>
              <a:t>HSED recipient</a:t>
            </a:r>
          </a:p>
        </p:txBody>
      </p:sp>
      <p:sp>
        <p:nvSpPr>
          <p:cNvPr id="10" name="Text Placeholder 9">
            <a:extLst>
              <a:ext uri="{FF2B5EF4-FFF2-40B4-BE49-F238E27FC236}">
                <a16:creationId xmlns:a16="http://schemas.microsoft.com/office/drawing/2014/main" id="{4FA97506-8FAA-4326-FE49-32DDA7FBB246}"/>
              </a:ext>
            </a:extLst>
          </p:cNvPr>
          <p:cNvSpPr>
            <a:spLocks noGrp="1"/>
          </p:cNvSpPr>
          <p:nvPr>
            <p:ph type="body" sz="quarter" idx="14"/>
          </p:nvPr>
        </p:nvSpPr>
        <p:spPr/>
        <p:txBody>
          <a:bodyPr/>
          <a:lstStyle/>
          <a:p>
            <a:r>
              <a:rPr lang="en-US" dirty="0"/>
              <a:t>Completion Rate</a:t>
            </a:r>
          </a:p>
        </p:txBody>
      </p:sp>
      <p:sp>
        <p:nvSpPr>
          <p:cNvPr id="8" name="Content Placeholder 7">
            <a:extLst>
              <a:ext uri="{FF2B5EF4-FFF2-40B4-BE49-F238E27FC236}">
                <a16:creationId xmlns:a16="http://schemas.microsoft.com/office/drawing/2014/main" id="{685FDE70-B08E-3925-677C-BFFE0206D6D2}"/>
              </a:ext>
            </a:extLst>
          </p:cNvPr>
          <p:cNvSpPr>
            <a:spLocks noGrp="1"/>
          </p:cNvSpPr>
          <p:nvPr>
            <p:ph sz="half" idx="2"/>
          </p:nvPr>
        </p:nvSpPr>
        <p:spPr>
          <a:prstGeom prst="roundRect">
            <a:avLst/>
          </a:prstGeom>
          <a:solidFill>
            <a:schemeClr val="tx2">
              <a:lumMod val="75000"/>
            </a:schemeClr>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anchor="ctr"/>
          <a:lstStyle/>
          <a:p>
            <a:pPr marL="0" indent="0" algn="ctr">
              <a:buNone/>
            </a:pPr>
            <a:r>
              <a:rPr lang="en-US" i="1" dirty="0"/>
              <a:t>Number of AYG cohort members graduated or completed </a:t>
            </a:r>
            <a:br>
              <a:rPr lang="en-US" i="1" dirty="0"/>
            </a:br>
            <a:r>
              <a:rPr lang="en-US" i="1" dirty="0"/>
              <a:t>(Exit Types 90-96)</a:t>
            </a:r>
          </a:p>
          <a:p>
            <a:pPr marL="0" indent="0" algn="ctr">
              <a:buNone/>
            </a:pPr>
            <a:r>
              <a:rPr lang="en-US" sz="4800" i="1" dirty="0"/>
              <a:t>÷</a:t>
            </a:r>
          </a:p>
          <a:p>
            <a:pPr marL="0" indent="0" algn="ctr">
              <a:buNone/>
            </a:pPr>
            <a:r>
              <a:rPr lang="en-US" i="1" dirty="0"/>
              <a:t>Number of students in the AYG cohort</a:t>
            </a:r>
          </a:p>
        </p:txBody>
      </p:sp>
      <p:sp>
        <p:nvSpPr>
          <p:cNvPr id="5" name="Slide Number Placeholder 4">
            <a:extLst>
              <a:ext uri="{FF2B5EF4-FFF2-40B4-BE49-F238E27FC236}">
                <a16:creationId xmlns:a16="http://schemas.microsoft.com/office/drawing/2014/main" id="{DE725E81-BE8A-9051-3021-BA3B4D43B96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31654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Graduation/Completion Rates</a:t>
            </a:r>
          </a:p>
        </p:txBody>
      </p:sp>
      <p:pic>
        <p:nvPicPr>
          <p:cNvPr id="1036" name="Picture 12" descr="AYG cohort color coded to represented students graduating in 4, 5, 6, or 7 years">
            <a:extLst>
              <a:ext uri="{FF2B5EF4-FFF2-40B4-BE49-F238E27FC236}">
                <a16:creationId xmlns:a16="http://schemas.microsoft.com/office/drawing/2014/main" id="{F633E955-25E7-3774-8EFF-EC401E47F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643" y="203868"/>
            <a:ext cx="7181492" cy="60656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2A3A4B-3AAD-6AE9-5765-E83B7CEAAF96}"/>
              </a:ext>
            </a:extLst>
          </p:cNvPr>
          <p:cNvSpPr txBox="1"/>
          <p:nvPr/>
        </p:nvSpPr>
        <p:spPr>
          <a:xfrm>
            <a:off x="7887509" y="709127"/>
            <a:ext cx="3878394" cy="4154984"/>
          </a:xfrm>
          <a:prstGeom prst="rect">
            <a:avLst/>
          </a:prstGeom>
          <a:noFill/>
        </p:spPr>
        <p:txBody>
          <a:bodyPr wrap="square" rtlCol="0">
            <a:spAutoFit/>
          </a:bodyPr>
          <a:lstStyle/>
          <a:p>
            <a:pPr marL="285750" indent="-285750">
              <a:buFont typeface="Arial" panose="020B0604020202020204" pitchFamily="34" charset="0"/>
              <a:buChar char="•"/>
            </a:pPr>
            <a:r>
              <a:rPr lang="en-US" dirty="0"/>
              <a:t>AYG Cohort remains the same </a:t>
            </a:r>
            <a:br>
              <a:rPr lang="en-US" dirty="0"/>
            </a:br>
            <a:r>
              <a:rPr lang="en-US" sz="1200" dirty="0"/>
              <a:t>(+ transfers in and - minus verified transfers out)</a:t>
            </a:r>
          </a:p>
          <a:p>
            <a:pPr marL="285750" indent="-285750">
              <a:buFont typeface="Arial" panose="020B0604020202020204" pitchFamily="34" charset="0"/>
              <a:buChar char="•"/>
            </a:pPr>
            <a:r>
              <a:rPr lang="en-US" dirty="0"/>
              <a:t>4-year rates includes all students who graduate/complete within 4 years of entering high school, including students who graduate/complete early</a:t>
            </a:r>
          </a:p>
          <a:p>
            <a:pPr marL="742950" lvl="1" indent="-285750">
              <a:buFont typeface="Arial" panose="020B0604020202020204" pitchFamily="34" charset="0"/>
              <a:buChar char="•"/>
            </a:pPr>
            <a:r>
              <a:rPr lang="en-US" dirty="0"/>
              <a:t>Sometimes called ‘on-time’ graduation rate</a:t>
            </a:r>
          </a:p>
          <a:p>
            <a:pPr marL="285750" indent="-285750">
              <a:buFont typeface="Arial" panose="020B0604020202020204" pitchFamily="34" charset="0"/>
              <a:buChar char="•"/>
            </a:pPr>
            <a:r>
              <a:rPr lang="en-US" dirty="0"/>
              <a:t>Extended Graduation and Completion rates include all students who graduated/completed in a previous year and the students who newly graduated in the given year (5-, 6-, 7-years)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09A7-40FC-B335-D61B-94C386B7581A}"/>
              </a:ext>
            </a:extLst>
          </p:cNvPr>
          <p:cNvSpPr>
            <a:spLocks noGrp="1"/>
          </p:cNvSpPr>
          <p:nvPr>
            <p:ph type="title"/>
          </p:nvPr>
        </p:nvSpPr>
        <p:spPr/>
        <p:txBody>
          <a:bodyPr/>
          <a:lstStyle/>
          <a:p>
            <a:r>
              <a:rPr lang="en-US" dirty="0"/>
              <a:t>Instructional Program Service Type (IPST) categories</a:t>
            </a:r>
          </a:p>
        </p:txBody>
      </p:sp>
      <p:sp>
        <p:nvSpPr>
          <p:cNvPr id="3" name="Content Placeholder 2">
            <a:extLst>
              <a:ext uri="{FF2B5EF4-FFF2-40B4-BE49-F238E27FC236}">
                <a16:creationId xmlns:a16="http://schemas.microsoft.com/office/drawing/2014/main" id="{AEE87866-BED0-5DC7-5817-F64E3D1F5F5C}"/>
              </a:ext>
            </a:extLst>
          </p:cNvPr>
          <p:cNvSpPr>
            <a:spLocks noGrp="1"/>
          </p:cNvSpPr>
          <p:nvPr>
            <p:ph idx="1"/>
          </p:nvPr>
        </p:nvSpPr>
        <p:spPr/>
        <p:txBody>
          <a:bodyPr>
            <a:normAutofit fontScale="92500" lnSpcReduction="10000"/>
          </a:bodyPr>
          <a:lstStyle/>
          <a:p>
            <a:r>
              <a:rPr lang="en-US" dirty="0"/>
              <a:t>Graduation/Completion rates use cohort based IPST categories</a:t>
            </a:r>
          </a:p>
          <a:p>
            <a:r>
              <a:rPr lang="en-US" dirty="0"/>
              <a:t>Students who belong to one or more of the following categories at some point during their high school career are placed into the IPST cohort for that given category</a:t>
            </a:r>
          </a:p>
          <a:p>
            <a:pPr lvl="1">
              <a:buFont typeface="Courier New" panose="02070309020205020404" pitchFamily="49" charset="0"/>
              <a:buChar char="o"/>
            </a:pPr>
            <a:r>
              <a:rPr lang="en-US" dirty="0"/>
              <a:t>Students with Disabilities</a:t>
            </a:r>
          </a:p>
          <a:p>
            <a:pPr lvl="1">
              <a:buFont typeface="Courier New" panose="02070309020205020404" pitchFamily="49" charset="0"/>
              <a:buChar char="o"/>
            </a:pPr>
            <a:r>
              <a:rPr lang="en-US" dirty="0"/>
              <a:t>English Learners</a:t>
            </a:r>
          </a:p>
          <a:p>
            <a:pPr lvl="1">
              <a:buFont typeface="Courier New" panose="02070309020205020404" pitchFamily="49" charset="0"/>
              <a:buChar char="o"/>
            </a:pPr>
            <a:r>
              <a:rPr lang="en-US" dirty="0"/>
              <a:t>Economically Disadvantaged</a:t>
            </a:r>
          </a:p>
          <a:p>
            <a:pPr lvl="1">
              <a:buFont typeface="Courier New" panose="02070309020205020404" pitchFamily="49" charset="0"/>
              <a:buChar char="o"/>
            </a:pPr>
            <a:r>
              <a:rPr lang="en-US" dirty="0"/>
              <a:t>Migrant</a:t>
            </a:r>
          </a:p>
          <a:p>
            <a:pPr lvl="1">
              <a:buFont typeface="Courier New" panose="02070309020205020404" pitchFamily="49" charset="0"/>
              <a:buChar char="o"/>
            </a:pPr>
            <a:r>
              <a:rPr lang="en-US" dirty="0"/>
              <a:t>Title 1</a:t>
            </a:r>
          </a:p>
          <a:p>
            <a:pPr lvl="1">
              <a:buFont typeface="Courier New" panose="02070309020205020404" pitchFamily="49" charset="0"/>
              <a:buChar char="o"/>
            </a:pPr>
            <a:r>
              <a:rPr lang="en-US" dirty="0"/>
              <a:t>Homeless</a:t>
            </a:r>
          </a:p>
          <a:p>
            <a:pPr lvl="1">
              <a:buFont typeface="Courier New" panose="02070309020205020404" pitchFamily="49" charset="0"/>
              <a:buChar char="o"/>
            </a:pPr>
            <a:r>
              <a:rPr lang="en-US" dirty="0"/>
              <a:t>Gifted and Talented</a:t>
            </a:r>
          </a:p>
          <a:p>
            <a:pPr lvl="1">
              <a:buFont typeface="Courier New" panose="02070309020205020404" pitchFamily="49" charset="0"/>
              <a:buChar char="o"/>
            </a:pPr>
            <a:r>
              <a:rPr lang="en-US" dirty="0"/>
              <a:t>Foster</a:t>
            </a:r>
          </a:p>
          <a:p>
            <a:pPr lvl="1">
              <a:buFont typeface="Courier New" panose="02070309020205020404" pitchFamily="49" charset="0"/>
              <a:buChar char="o"/>
            </a:pPr>
            <a:r>
              <a:rPr lang="en-US" dirty="0"/>
              <a:t>Military Connected</a:t>
            </a:r>
          </a:p>
          <a:p>
            <a:r>
              <a:rPr lang="en-US" dirty="0"/>
              <a:t>A student does not need to belong to the IPST category in all four years of high school to be considered part of the IPST cohort</a:t>
            </a:r>
          </a:p>
          <a:p>
            <a:pPr lvl="0"/>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0F3F7BA-C0B0-5B9F-91AB-8379E24FD28F}"/>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91441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1D979-E809-8141-61A6-4EA85A933A0B}"/>
              </a:ext>
            </a:extLst>
          </p:cNvPr>
          <p:cNvSpPr>
            <a:spLocks noGrp="1"/>
          </p:cNvSpPr>
          <p:nvPr>
            <p:ph type="title"/>
          </p:nvPr>
        </p:nvSpPr>
        <p:spPr/>
        <p:txBody>
          <a:bodyPr/>
          <a:lstStyle/>
          <a:p>
            <a:r>
              <a:rPr lang="en-US" dirty="0"/>
              <a:t>Data Validation Highlights</a:t>
            </a:r>
          </a:p>
        </p:txBody>
      </p:sp>
      <p:sp>
        <p:nvSpPr>
          <p:cNvPr id="6" name="Content Placeholder 5">
            <a:extLst>
              <a:ext uri="{FF2B5EF4-FFF2-40B4-BE49-F238E27FC236}">
                <a16:creationId xmlns:a16="http://schemas.microsoft.com/office/drawing/2014/main" id="{3528E32E-5118-DB2B-ECA5-B1F0B845FA35}"/>
              </a:ext>
            </a:extLst>
          </p:cNvPr>
          <p:cNvSpPr>
            <a:spLocks noGrp="1"/>
          </p:cNvSpPr>
          <p:nvPr>
            <p:ph idx="1"/>
          </p:nvPr>
        </p:nvSpPr>
        <p:spPr/>
        <p:txBody>
          <a:bodyPr>
            <a:normAutofit fontScale="85000" lnSpcReduction="10000"/>
          </a:bodyPr>
          <a:lstStyle/>
          <a:p>
            <a:r>
              <a:rPr lang="en-US" dirty="0"/>
              <a:t>Students may only be counted as a graduate or completer in once year and in one school</a:t>
            </a:r>
          </a:p>
          <a:p>
            <a:pPr lvl="1"/>
            <a:r>
              <a:rPr lang="en-US" dirty="0"/>
              <a:t>Many business rules in the SEY collection help support counting students only once</a:t>
            </a:r>
          </a:p>
          <a:p>
            <a:r>
              <a:rPr lang="en-US" dirty="0"/>
              <a:t>Students belong to the AYG cohort of the last school they attend in Colorado unless they have a school exit type that indicates they are a ‘verified transfer out’ of the school</a:t>
            </a:r>
          </a:p>
          <a:p>
            <a:pPr lvl="1"/>
            <a:r>
              <a:rPr lang="en-US" dirty="0"/>
              <a:t>See the document ‘Exit Types that Comprise the AYG Cohort’ posted on the </a:t>
            </a:r>
            <a:r>
              <a:rPr lang="en-US" dirty="0">
                <a:hlinkClick r:id="rId2"/>
              </a:rPr>
              <a:t>SEY website.</a:t>
            </a:r>
            <a:endParaRPr lang="en-US" dirty="0"/>
          </a:p>
          <a:p>
            <a:r>
              <a:rPr lang="en-US" dirty="0"/>
              <a:t>Students who are indicated as transferring to another CO Public school (school exit type 13) that are not reported by another CO public school within the school year (school entry date after the school exit date indicating transfer out of district) must be recoded as dropped out during the SEY collection </a:t>
            </a:r>
            <a:r>
              <a:rPr lang="en-US" b="1" i="1" u="sng" dirty="0"/>
              <a:t>IF</a:t>
            </a:r>
            <a:r>
              <a:rPr lang="en-US" dirty="0"/>
              <a:t> the district does not have </a:t>
            </a:r>
            <a:r>
              <a:rPr lang="en-US" dirty="0">
                <a:hlinkClick r:id="rId3"/>
              </a:rPr>
              <a:t>adequate documentation </a:t>
            </a:r>
            <a:r>
              <a:rPr lang="en-US" dirty="0"/>
              <a:t>to support the use of school exit type 13</a:t>
            </a:r>
          </a:p>
          <a:p>
            <a:pPr lvl="1"/>
            <a:r>
              <a:rPr lang="en-US" dirty="0"/>
              <a:t>These students remain in the AYG cohort of the school coding them as dropped out (school exit type 40)</a:t>
            </a:r>
          </a:p>
          <a:p>
            <a:r>
              <a:rPr lang="en-US" dirty="0"/>
              <a:t>Special coding patterns exist for students participating in postsecondary programs (ASCENT, P-TECH, TREP) and Special Education 18-21 Transition Services to support counting these students as graduates at the point they have met local and state graduation requirements while still allowing them to return to participate in the Postsecondary Program or Transition services</a:t>
            </a:r>
          </a:p>
        </p:txBody>
      </p:sp>
      <p:sp>
        <p:nvSpPr>
          <p:cNvPr id="2" name="Slide Number Placeholder 1">
            <a:extLst>
              <a:ext uri="{FF2B5EF4-FFF2-40B4-BE49-F238E27FC236}">
                <a16:creationId xmlns:a16="http://schemas.microsoft.com/office/drawing/2014/main" id="{D38C3854-E836-A8AF-35F4-FE176F8FF1CB}"/>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841544693"/>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d644fe-f34c-46d7-b237-4b16324a78fb" xsi:nil="true"/>
    <lcf76f155ced4ddcb4097134ff3c332f xmlns="c21e8cdb-1625-4fb9-abda-5a8e0a245cd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5" ma:contentTypeDescription="Create a new document." ma:contentTypeScope="" ma:versionID="a17bf087f05c60ca6eb8525c365b88b1">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fff44720fc7e1e43318fc4933f4fe9a4"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242ec-c9a4-4c7d-a564-b6ace1d258b5}" ma:internalName="TaxCatchAll" ma:showField="CatchAllData" ma:web="f2d644fe-f34c-46d7-b237-4b16324a7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4B1ED-BD03-4E49-BE76-6657D101AA28}">
  <ds:schemaRefs>
    <ds:schemaRef ds:uri="http://schemas.microsoft.com/office/2006/metadata/properties"/>
    <ds:schemaRef ds:uri="http://schemas.microsoft.com/office/infopath/2007/PartnerControls"/>
    <ds:schemaRef ds:uri="f2d644fe-f34c-46d7-b237-4b16324a78fb"/>
    <ds:schemaRef ds:uri="c21e8cdb-1625-4fb9-abda-5a8e0a245cd4"/>
  </ds:schemaRefs>
</ds:datastoreItem>
</file>

<file path=customXml/itemProps2.xml><?xml version="1.0" encoding="utf-8"?>
<ds:datastoreItem xmlns:ds="http://schemas.openxmlformats.org/officeDocument/2006/customXml" ds:itemID="{8846C232-24FF-430B-A091-125958309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e8cdb-1625-4fb9-abda-5a8e0a245cd4"/>
    <ds:schemaRef ds:uri="f2d644fe-f34c-46d7-b237-4b16324a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680BC9-DD9A-446A-A892-682C9ED6E6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3197</TotalTime>
  <Words>898</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Museo Slab 500</vt:lpstr>
      <vt:lpstr>Office Theme</vt:lpstr>
      <vt:lpstr>Short Bytes </vt:lpstr>
      <vt:lpstr>Overview</vt:lpstr>
      <vt:lpstr>AYG Cohort</vt:lpstr>
      <vt:lpstr>AYG represented in High School Population</vt:lpstr>
      <vt:lpstr>Graduation Rate</vt:lpstr>
      <vt:lpstr>Completion Rate</vt:lpstr>
      <vt:lpstr>Extended Graduation/Completion Rates</vt:lpstr>
      <vt:lpstr>Instructional Program Service Type (IPST) categories</vt:lpstr>
      <vt:lpstr>Data Validation Highlights</vt:lpstr>
      <vt:lpstr>More Information: Student End of Year Website Graduation/Completion Statistics Website Graduation Guidelines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21</cp:revision>
  <dcterms:created xsi:type="dcterms:W3CDTF">2019-06-25T17:30:52Z</dcterms:created>
  <dcterms:modified xsi:type="dcterms:W3CDTF">2023-05-08T14:16:33Z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0x010100C29B7027DE1D1C4E977647345B5DE593</vt:lpwstr>
  </property>
  <property fmtid="{D5CDD505-2E9C-101B-9397-08002B2CF9AE}" pid="3" name="MediaServiceImageTags">
    <vt:lpwstr/>
  </property>
</Properties>
</file>