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6"/>
  </p:notesMasterIdLst>
  <p:sldIdLst>
    <p:sldId id="256" r:id="rId2"/>
    <p:sldId id="294" r:id="rId3"/>
    <p:sldId id="284" r:id="rId4"/>
    <p:sldId id="295" r:id="rId5"/>
    <p:sldId id="301" r:id="rId6"/>
    <p:sldId id="273" r:id="rId7"/>
    <p:sldId id="296" r:id="rId8"/>
    <p:sldId id="297" r:id="rId9"/>
    <p:sldId id="298" r:id="rId10"/>
    <p:sldId id="299" r:id="rId11"/>
    <p:sldId id="300" r:id="rId12"/>
    <p:sldId id="272" r:id="rId13"/>
    <p:sldId id="274"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A106E-8196-4DEF-996D-D8812B0D1A39}" v="57" dt="2023-09-19T21:34:18.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87446" autoAdjust="0"/>
  </p:normalViewPr>
  <p:slideViewPr>
    <p:cSldViewPr snapToGrid="0">
      <p:cViewPr varScale="1">
        <p:scale>
          <a:sx n="54" d="100"/>
          <a:sy n="54" d="100"/>
        </p:scale>
        <p:origin x="472" y="56"/>
      </p:cViewPr>
      <p:guideLst/>
    </p:cSldViewPr>
  </p:slideViewPr>
  <p:outlineViewPr>
    <p:cViewPr>
      <p:scale>
        <a:sx n="33" d="100"/>
        <a:sy n="33" d="100"/>
      </p:scale>
      <p:origin x="0" y="-90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Megan" userId="d2188972-20d4-4cc6-8ee7-e84bb8052254" providerId="ADAL" clId="{31AA106E-8196-4DEF-996D-D8812B0D1A39}"/>
    <pc:docChg chg="delSld modSld">
      <pc:chgData name="Rogers, Megan" userId="d2188972-20d4-4cc6-8ee7-e84bb8052254" providerId="ADAL" clId="{31AA106E-8196-4DEF-996D-D8812B0D1A39}" dt="2023-09-19T21:35:44.656" v="135"/>
      <pc:docMkLst>
        <pc:docMk/>
      </pc:docMkLst>
      <pc:sldChg chg="del">
        <pc:chgData name="Rogers, Megan" userId="d2188972-20d4-4cc6-8ee7-e84bb8052254" providerId="ADAL" clId="{31AA106E-8196-4DEF-996D-D8812B0D1A39}" dt="2023-09-15T19:03:19.633" v="0" actId="2696"/>
        <pc:sldMkLst>
          <pc:docMk/>
          <pc:sldMk cId="845364120" sldId="270"/>
        </pc:sldMkLst>
      </pc:sldChg>
      <pc:sldChg chg="modNotesTx">
        <pc:chgData name="Rogers, Megan" userId="d2188972-20d4-4cc6-8ee7-e84bb8052254" providerId="ADAL" clId="{31AA106E-8196-4DEF-996D-D8812B0D1A39}" dt="2023-09-15T19:04:50.438" v="33" actId="20577"/>
        <pc:sldMkLst>
          <pc:docMk/>
          <pc:sldMk cId="310140336" sldId="271"/>
        </pc:sldMkLst>
      </pc:sldChg>
      <pc:sldChg chg="modSp">
        <pc:chgData name="Rogers, Megan" userId="d2188972-20d4-4cc6-8ee7-e84bb8052254" providerId="ADAL" clId="{31AA106E-8196-4DEF-996D-D8812B0D1A39}" dt="2023-09-19T21:34:18.854" v="96" actId="12100"/>
        <pc:sldMkLst>
          <pc:docMk/>
          <pc:sldMk cId="2400206066" sldId="272"/>
        </pc:sldMkLst>
        <pc:graphicFrameChg chg="mod">
          <ac:chgData name="Rogers, Megan" userId="d2188972-20d4-4cc6-8ee7-e84bb8052254" providerId="ADAL" clId="{31AA106E-8196-4DEF-996D-D8812B0D1A39}" dt="2023-09-19T21:34:18.854" v="96" actId="12100"/>
          <ac:graphicFrameMkLst>
            <pc:docMk/>
            <pc:sldMk cId="2400206066" sldId="272"/>
            <ac:graphicFrameMk id="8" creationId="{77FE3AA1-05D7-3410-3A88-7E8C20A130B9}"/>
          </ac:graphicFrameMkLst>
        </pc:graphicFrameChg>
      </pc:sldChg>
      <pc:sldChg chg="modSp mod modNotesTx">
        <pc:chgData name="Rogers, Megan" userId="d2188972-20d4-4cc6-8ee7-e84bb8052254" providerId="ADAL" clId="{31AA106E-8196-4DEF-996D-D8812B0D1A39}" dt="2023-09-19T21:34:32.378" v="108" actId="20577"/>
        <pc:sldMkLst>
          <pc:docMk/>
          <pc:sldMk cId="2265220417" sldId="274"/>
        </pc:sldMkLst>
        <pc:spChg chg="mod">
          <ac:chgData name="Rogers, Megan" userId="d2188972-20d4-4cc6-8ee7-e84bb8052254" providerId="ADAL" clId="{31AA106E-8196-4DEF-996D-D8812B0D1A39}" dt="2023-09-19T21:34:32.378" v="108" actId="20577"/>
          <ac:spMkLst>
            <pc:docMk/>
            <pc:sldMk cId="2265220417" sldId="274"/>
            <ac:spMk id="2" creationId="{8A8792DA-EC66-4A53-AA8F-30A6DEF8478D}"/>
          </ac:spMkLst>
        </pc:spChg>
      </pc:sldChg>
      <pc:sldChg chg="modSp mod">
        <pc:chgData name="Rogers, Megan" userId="d2188972-20d4-4cc6-8ee7-e84bb8052254" providerId="ADAL" clId="{31AA106E-8196-4DEF-996D-D8812B0D1A39}" dt="2023-09-19T21:32:50.675" v="89" actId="962"/>
        <pc:sldMkLst>
          <pc:docMk/>
          <pc:sldMk cId="3412508477" sldId="294"/>
        </pc:sldMkLst>
        <pc:picChg chg="mod">
          <ac:chgData name="Rogers, Megan" userId="d2188972-20d4-4cc6-8ee7-e84bb8052254" providerId="ADAL" clId="{31AA106E-8196-4DEF-996D-D8812B0D1A39}" dt="2023-09-19T21:32:50.675" v="89" actId="962"/>
          <ac:picMkLst>
            <pc:docMk/>
            <pc:sldMk cId="3412508477" sldId="294"/>
            <ac:picMk id="5" creationId="{675EFB10-7643-D58C-8828-A38225D6FFC7}"/>
          </ac:picMkLst>
        </pc:picChg>
      </pc:sldChg>
      <pc:sldChg chg="modSp mod modNotesTx">
        <pc:chgData name="Rogers, Megan" userId="d2188972-20d4-4cc6-8ee7-e84bb8052254" providerId="ADAL" clId="{31AA106E-8196-4DEF-996D-D8812B0D1A39}" dt="2023-09-19T21:33:02.907" v="92" actId="962"/>
        <pc:sldMkLst>
          <pc:docMk/>
          <pc:sldMk cId="1182198353" sldId="295"/>
        </pc:sldMkLst>
        <pc:picChg chg="mod">
          <ac:chgData name="Rogers, Megan" userId="d2188972-20d4-4cc6-8ee7-e84bb8052254" providerId="ADAL" clId="{31AA106E-8196-4DEF-996D-D8812B0D1A39}" dt="2023-09-19T21:33:02.907" v="92" actId="962"/>
          <ac:picMkLst>
            <pc:docMk/>
            <pc:sldMk cId="1182198353" sldId="295"/>
            <ac:picMk id="6" creationId="{7BA44C96-BC3B-F41D-CA25-717E0D6ABF3D}"/>
          </ac:picMkLst>
        </pc:picChg>
      </pc:sldChg>
      <pc:sldChg chg="modSp">
        <pc:chgData name="Rogers, Megan" userId="d2188972-20d4-4cc6-8ee7-e84bb8052254" providerId="ADAL" clId="{31AA106E-8196-4DEF-996D-D8812B0D1A39}" dt="2023-09-19T21:33:46.125" v="93" actId="12100"/>
        <pc:sldMkLst>
          <pc:docMk/>
          <pc:sldMk cId="3622383763" sldId="297"/>
        </pc:sldMkLst>
        <pc:graphicFrameChg chg="mod">
          <ac:chgData name="Rogers, Megan" userId="d2188972-20d4-4cc6-8ee7-e84bb8052254" providerId="ADAL" clId="{31AA106E-8196-4DEF-996D-D8812B0D1A39}" dt="2023-09-19T21:33:46.125" v="93" actId="12100"/>
          <ac:graphicFrameMkLst>
            <pc:docMk/>
            <pc:sldMk cId="3622383763" sldId="297"/>
            <ac:graphicFrameMk id="6" creationId="{9897DDFF-38F7-9B87-F1A2-1AA8721E64F3}"/>
          </ac:graphicFrameMkLst>
        </pc:graphicFrameChg>
      </pc:sldChg>
      <pc:sldChg chg="modSp">
        <pc:chgData name="Rogers, Megan" userId="d2188972-20d4-4cc6-8ee7-e84bb8052254" providerId="ADAL" clId="{31AA106E-8196-4DEF-996D-D8812B0D1A39}" dt="2023-09-19T21:34:07.868" v="95" actId="12100"/>
        <pc:sldMkLst>
          <pc:docMk/>
          <pc:sldMk cId="787624323" sldId="298"/>
        </pc:sldMkLst>
        <pc:graphicFrameChg chg="mod">
          <ac:chgData name="Rogers, Megan" userId="d2188972-20d4-4cc6-8ee7-e84bb8052254" providerId="ADAL" clId="{31AA106E-8196-4DEF-996D-D8812B0D1A39}" dt="2023-09-19T21:34:07.868" v="95" actId="12100"/>
          <ac:graphicFrameMkLst>
            <pc:docMk/>
            <pc:sldMk cId="787624323" sldId="298"/>
            <ac:graphicFrameMk id="8" creationId="{97152D32-E3A0-5E49-D522-8F214EF00EB5}"/>
          </ac:graphicFrameMkLst>
        </pc:graphicFrameChg>
      </pc:sldChg>
      <pc:sldChg chg="modSp">
        <pc:chgData name="Rogers, Megan" userId="d2188972-20d4-4cc6-8ee7-e84bb8052254" providerId="ADAL" clId="{31AA106E-8196-4DEF-996D-D8812B0D1A39}" dt="2023-09-19T21:31:41.725" v="86" actId="962"/>
        <pc:sldMkLst>
          <pc:docMk/>
          <pc:sldMk cId="1817962611" sldId="300"/>
        </pc:sldMkLst>
        <pc:picChg chg="mod">
          <ac:chgData name="Rogers, Megan" userId="d2188972-20d4-4cc6-8ee7-e84bb8052254" providerId="ADAL" clId="{31AA106E-8196-4DEF-996D-D8812B0D1A39}" dt="2023-09-19T21:31:41.725" v="86" actId="962"/>
          <ac:picMkLst>
            <pc:docMk/>
            <pc:sldMk cId="1817962611" sldId="300"/>
            <ac:picMk id="1028" creationId="{118043FB-B08D-1C23-CDB5-E37DDAB695C9}"/>
          </ac:picMkLst>
        </pc:picChg>
      </pc:sldChg>
      <pc:sldChg chg="modNotesTx">
        <pc:chgData name="Rogers, Megan" userId="d2188972-20d4-4cc6-8ee7-e84bb8052254" providerId="ADAL" clId="{31AA106E-8196-4DEF-996D-D8812B0D1A39}" dt="2023-09-19T21:35:44.656" v="135"/>
        <pc:sldMkLst>
          <pc:docMk/>
          <pc:sldMk cId="152103522" sldId="301"/>
        </pc:sldMkLst>
      </pc:sldChg>
    </pc:docChg>
  </pc:docChgLst>
  <pc:docChgLst>
    <pc:chgData name="Rogers, Megan" userId="d2188972-20d4-4cc6-8ee7-e84bb8052254" providerId="ADAL" clId="{C435BCC4-7E41-4268-8C6D-57520227F1EA}"/>
    <pc:docChg chg="undo custSel modSld">
      <pc:chgData name="Rogers, Megan" userId="d2188972-20d4-4cc6-8ee7-e84bb8052254" providerId="ADAL" clId="{C435BCC4-7E41-4268-8C6D-57520227F1EA}" dt="2023-08-24T18:11:23.910" v="1220" actId="20577"/>
      <pc:docMkLst>
        <pc:docMk/>
      </pc:docMkLst>
      <pc:sldChg chg="modSp mod modNotesTx">
        <pc:chgData name="Rogers, Megan" userId="d2188972-20d4-4cc6-8ee7-e84bb8052254" providerId="ADAL" clId="{C435BCC4-7E41-4268-8C6D-57520227F1EA}" dt="2023-08-24T18:11:23.910" v="1220" actId="20577"/>
        <pc:sldMkLst>
          <pc:docMk/>
          <pc:sldMk cId="3044915438" sldId="256"/>
        </pc:sldMkLst>
        <pc:spChg chg="mod">
          <ac:chgData name="Rogers, Megan" userId="d2188972-20d4-4cc6-8ee7-e84bb8052254" providerId="ADAL" clId="{C435BCC4-7E41-4268-8C6D-57520227F1EA}" dt="2023-08-24T18:11:23.910" v="1220" actId="20577"/>
          <ac:spMkLst>
            <pc:docMk/>
            <pc:sldMk cId="3044915438" sldId="256"/>
            <ac:spMk id="3" creationId="{00000000-0000-0000-0000-000000000000}"/>
          </ac:spMkLst>
        </pc:spChg>
      </pc:sldChg>
      <pc:sldChg chg="modSp mod modNotesTx">
        <pc:chgData name="Rogers, Megan" userId="d2188972-20d4-4cc6-8ee7-e84bb8052254" providerId="ADAL" clId="{C435BCC4-7E41-4268-8C6D-57520227F1EA}" dt="2023-08-24T15:58:37.735" v="1136" actId="20577"/>
        <pc:sldMkLst>
          <pc:docMk/>
          <pc:sldMk cId="310140336" sldId="271"/>
        </pc:sldMkLst>
        <pc:spChg chg="mod">
          <ac:chgData name="Rogers, Megan" userId="d2188972-20d4-4cc6-8ee7-e84bb8052254" providerId="ADAL" clId="{C435BCC4-7E41-4268-8C6D-57520227F1EA}" dt="2023-08-16T16:33:36.857" v="443" actId="20577"/>
          <ac:spMkLst>
            <pc:docMk/>
            <pc:sldMk cId="310140336" sldId="271"/>
            <ac:spMk id="2" creationId="{00000000-0000-0000-0000-000000000000}"/>
          </ac:spMkLst>
        </pc:spChg>
      </pc:sldChg>
      <pc:sldChg chg="modNotesTx">
        <pc:chgData name="Rogers, Megan" userId="d2188972-20d4-4cc6-8ee7-e84bb8052254" providerId="ADAL" clId="{C435BCC4-7E41-4268-8C6D-57520227F1EA}" dt="2023-08-16T16:10:41.953" v="164" actId="20577"/>
        <pc:sldMkLst>
          <pc:docMk/>
          <pc:sldMk cId="2400206066" sldId="272"/>
        </pc:sldMkLst>
      </pc:sldChg>
      <pc:sldChg chg="modSp mod">
        <pc:chgData name="Rogers, Megan" userId="d2188972-20d4-4cc6-8ee7-e84bb8052254" providerId="ADAL" clId="{C435BCC4-7E41-4268-8C6D-57520227F1EA}" dt="2023-08-16T16:01:48.084" v="18" actId="20577"/>
        <pc:sldMkLst>
          <pc:docMk/>
          <pc:sldMk cId="341605637" sldId="273"/>
        </pc:sldMkLst>
        <pc:spChg chg="mod">
          <ac:chgData name="Rogers, Megan" userId="d2188972-20d4-4cc6-8ee7-e84bb8052254" providerId="ADAL" clId="{C435BCC4-7E41-4268-8C6D-57520227F1EA}" dt="2023-08-16T16:01:48.084" v="18" actId="20577"/>
          <ac:spMkLst>
            <pc:docMk/>
            <pc:sldMk cId="341605637" sldId="273"/>
            <ac:spMk id="3" creationId="{6EE78512-A68A-49F2-8B5E-3D1824561F3F}"/>
          </ac:spMkLst>
        </pc:spChg>
      </pc:sldChg>
      <pc:sldChg chg="modSp mod modNotesTx">
        <pc:chgData name="Rogers, Megan" userId="d2188972-20d4-4cc6-8ee7-e84bb8052254" providerId="ADAL" clId="{C435BCC4-7E41-4268-8C6D-57520227F1EA}" dt="2023-08-24T18:08:42.297" v="1218" actId="20577"/>
        <pc:sldMkLst>
          <pc:docMk/>
          <pc:sldMk cId="2265220417" sldId="274"/>
        </pc:sldMkLst>
        <pc:spChg chg="mod">
          <ac:chgData name="Rogers, Megan" userId="d2188972-20d4-4cc6-8ee7-e84bb8052254" providerId="ADAL" clId="{C435BCC4-7E41-4268-8C6D-57520227F1EA}" dt="2023-08-24T18:08:42.297" v="1218" actId="20577"/>
          <ac:spMkLst>
            <pc:docMk/>
            <pc:sldMk cId="2265220417" sldId="274"/>
            <ac:spMk id="3" creationId="{6EE78512-A68A-49F2-8B5E-3D1824561F3F}"/>
          </ac:spMkLst>
        </pc:spChg>
      </pc:sldChg>
      <pc:sldChg chg="modNotesTx">
        <pc:chgData name="Rogers, Megan" userId="d2188972-20d4-4cc6-8ee7-e84bb8052254" providerId="ADAL" clId="{C435BCC4-7E41-4268-8C6D-57520227F1EA}" dt="2023-08-24T17:46:40.101" v="1183" actId="20577"/>
        <pc:sldMkLst>
          <pc:docMk/>
          <pc:sldMk cId="2180505209" sldId="284"/>
        </pc:sldMkLst>
      </pc:sldChg>
      <pc:sldChg chg="modNotesTx">
        <pc:chgData name="Rogers, Megan" userId="d2188972-20d4-4cc6-8ee7-e84bb8052254" providerId="ADAL" clId="{C435BCC4-7E41-4268-8C6D-57520227F1EA}" dt="2023-08-24T17:46:48.687" v="1185" actId="5793"/>
        <pc:sldMkLst>
          <pc:docMk/>
          <pc:sldMk cId="1182198353" sldId="295"/>
        </pc:sldMkLst>
      </pc:sldChg>
      <pc:sldChg chg="modNotesTx">
        <pc:chgData name="Rogers, Megan" userId="d2188972-20d4-4cc6-8ee7-e84bb8052254" providerId="ADAL" clId="{C435BCC4-7E41-4268-8C6D-57520227F1EA}" dt="2023-08-16T16:24:37.290" v="356" actId="20577"/>
        <pc:sldMkLst>
          <pc:docMk/>
          <pc:sldMk cId="3304842037" sldId="296"/>
        </pc:sldMkLst>
      </pc:sldChg>
      <pc:sldChg chg="modNotesTx">
        <pc:chgData name="Rogers, Megan" userId="d2188972-20d4-4cc6-8ee7-e84bb8052254" providerId="ADAL" clId="{C435BCC4-7E41-4268-8C6D-57520227F1EA}" dt="2023-08-24T17:59:38.035" v="1193" actId="20577"/>
        <pc:sldMkLst>
          <pc:docMk/>
          <pc:sldMk cId="3622383763" sldId="297"/>
        </pc:sldMkLst>
      </pc:sldChg>
      <pc:sldChg chg="modNotesTx">
        <pc:chgData name="Rogers, Megan" userId="d2188972-20d4-4cc6-8ee7-e84bb8052254" providerId="ADAL" clId="{C435BCC4-7E41-4268-8C6D-57520227F1EA}" dt="2023-08-24T18:00:02.259" v="1202" actId="20577"/>
        <pc:sldMkLst>
          <pc:docMk/>
          <pc:sldMk cId="787624323" sldId="298"/>
        </pc:sldMkLst>
      </pc:sldChg>
      <pc:sldChg chg="modNotesTx">
        <pc:chgData name="Rogers, Megan" userId="d2188972-20d4-4cc6-8ee7-e84bb8052254" providerId="ADAL" clId="{C435BCC4-7E41-4268-8C6D-57520227F1EA}" dt="2023-08-22T21:04:24.322" v="1040" actId="114"/>
        <pc:sldMkLst>
          <pc:docMk/>
          <pc:sldMk cId="3705170798" sldId="299"/>
        </pc:sldMkLst>
      </pc:sldChg>
      <pc:sldChg chg="addSp delSp modSp mod modNotesTx">
        <pc:chgData name="Rogers, Megan" userId="d2188972-20d4-4cc6-8ee7-e84bb8052254" providerId="ADAL" clId="{C435BCC4-7E41-4268-8C6D-57520227F1EA}" dt="2023-08-22T17:20:41.603" v="788" actId="20577"/>
        <pc:sldMkLst>
          <pc:docMk/>
          <pc:sldMk cId="1817962611" sldId="300"/>
        </pc:sldMkLst>
        <pc:spChg chg="mod">
          <ac:chgData name="Rogers, Megan" userId="d2188972-20d4-4cc6-8ee7-e84bb8052254" providerId="ADAL" clId="{C435BCC4-7E41-4268-8C6D-57520227F1EA}" dt="2023-08-22T17:20:24.728" v="734" actId="20577"/>
          <ac:spMkLst>
            <pc:docMk/>
            <pc:sldMk cId="1817962611" sldId="300"/>
            <ac:spMk id="2" creationId="{FE3EDA3C-5B2B-E7C8-9C1A-9BDA27EB1844}"/>
          </ac:spMkLst>
        </pc:spChg>
        <pc:spChg chg="add del">
          <ac:chgData name="Rogers, Megan" userId="d2188972-20d4-4cc6-8ee7-e84bb8052254" providerId="ADAL" clId="{C435BCC4-7E41-4268-8C6D-57520227F1EA}" dt="2023-08-22T17:18:01.688" v="726" actId="22"/>
          <ac:spMkLst>
            <pc:docMk/>
            <pc:sldMk cId="1817962611" sldId="300"/>
            <ac:spMk id="5" creationId="{8B033865-6489-2C5B-2350-2A786C6F99D4}"/>
          </ac:spMkLst>
        </pc:spChg>
        <pc:spChg chg="add del mod">
          <ac:chgData name="Rogers, Megan" userId="d2188972-20d4-4cc6-8ee7-e84bb8052254" providerId="ADAL" clId="{C435BCC4-7E41-4268-8C6D-57520227F1EA}" dt="2023-08-22T17:20:10.324" v="729"/>
          <ac:spMkLst>
            <pc:docMk/>
            <pc:sldMk cId="1817962611" sldId="300"/>
            <ac:spMk id="7" creationId="{37DB1920-4EA5-7454-E1EB-67A651BC492A}"/>
          </ac:spMkLst>
        </pc:spChg>
        <pc:picChg chg="add del">
          <ac:chgData name="Rogers, Megan" userId="d2188972-20d4-4cc6-8ee7-e84bb8052254" providerId="ADAL" clId="{C435BCC4-7E41-4268-8C6D-57520227F1EA}" dt="2023-08-22T17:20:06.949" v="728" actId="478"/>
          <ac:picMkLst>
            <pc:docMk/>
            <pc:sldMk cId="1817962611" sldId="300"/>
            <ac:picMk id="6" creationId="{64375AC5-AD15-516F-CFB2-D0E6FF52CBA5}"/>
          </ac:picMkLst>
        </pc:picChg>
        <pc:picChg chg="del">
          <ac:chgData name="Rogers, Megan" userId="d2188972-20d4-4cc6-8ee7-e84bb8052254" providerId="ADAL" clId="{C435BCC4-7E41-4268-8C6D-57520227F1EA}" dt="2023-08-22T17:20:06.949" v="728" actId="478"/>
          <ac:picMkLst>
            <pc:docMk/>
            <pc:sldMk cId="1817962611" sldId="300"/>
            <ac:picMk id="1026" creationId="{5C40097C-27D1-B9B5-7DA8-F7240497566A}"/>
          </ac:picMkLst>
        </pc:picChg>
        <pc:picChg chg="add mod">
          <ac:chgData name="Rogers, Megan" userId="d2188972-20d4-4cc6-8ee7-e84bb8052254" providerId="ADAL" clId="{C435BCC4-7E41-4268-8C6D-57520227F1EA}" dt="2023-08-22T17:20:19.616" v="732" actId="14100"/>
          <ac:picMkLst>
            <pc:docMk/>
            <pc:sldMk cId="1817962611" sldId="300"/>
            <ac:picMk id="1028" creationId="{118043FB-B08D-1C23-CDB5-E37DDAB695C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873A9-958B-4469-AE4A-DEB5FBB0D4F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D9705C8-780B-421F-BEE6-905AA757720E}">
      <dgm:prSet custT="1"/>
      <dgm:spPr/>
      <dgm:t>
        <a:bodyPr/>
        <a:lstStyle/>
        <a:p>
          <a:r>
            <a:rPr lang="en-US" sz="2000"/>
            <a:t>Child Ready: Students ready to engage</a:t>
          </a:r>
          <a:endParaRPr lang="en-US" sz="2000" dirty="0"/>
        </a:p>
      </dgm:t>
    </dgm:pt>
    <dgm:pt modelId="{87220D8E-042E-4355-A3A8-4E295A2E0A64}" type="parTrans" cxnId="{7C61EC27-C6E3-45CD-A3B3-1AA5C99EEE97}">
      <dgm:prSet/>
      <dgm:spPr/>
      <dgm:t>
        <a:bodyPr/>
        <a:lstStyle/>
        <a:p>
          <a:endParaRPr lang="en-US"/>
        </a:p>
      </dgm:t>
    </dgm:pt>
    <dgm:pt modelId="{0314BD84-BFC6-4160-BFCD-EC1D28BB5590}" type="sibTrans" cxnId="{7C61EC27-C6E3-45CD-A3B3-1AA5C99EEE97}">
      <dgm:prSet/>
      <dgm:spPr/>
      <dgm:t>
        <a:bodyPr/>
        <a:lstStyle/>
        <a:p>
          <a:endParaRPr lang="en-US"/>
        </a:p>
      </dgm:t>
    </dgm:pt>
    <dgm:pt modelId="{FFC08280-CF25-4F4E-B959-76B33E638FE7}">
      <dgm:prSet/>
      <dgm:spPr/>
      <dgm:t>
        <a:bodyPr/>
        <a:lstStyle/>
        <a:p>
          <a:r>
            <a:rPr lang="en-US" dirty="0"/>
            <a:t>State Board Approved Assessments aligned to CAS/ELDGs</a:t>
          </a:r>
        </a:p>
      </dgm:t>
    </dgm:pt>
    <dgm:pt modelId="{9C0ACC5C-D0C8-48F0-9977-3E8842C73FA3}" type="parTrans" cxnId="{9B73D81B-2C82-4643-A456-4C5D17C812A0}">
      <dgm:prSet/>
      <dgm:spPr/>
      <dgm:t>
        <a:bodyPr/>
        <a:lstStyle/>
        <a:p>
          <a:endParaRPr lang="en-US"/>
        </a:p>
      </dgm:t>
    </dgm:pt>
    <dgm:pt modelId="{D2A1668F-225A-4EB3-BE1B-756A787C50FC}" type="sibTrans" cxnId="{9B73D81B-2C82-4643-A456-4C5D17C812A0}">
      <dgm:prSet/>
      <dgm:spPr/>
      <dgm:t>
        <a:bodyPr/>
        <a:lstStyle/>
        <a:p>
          <a:endParaRPr lang="en-US"/>
        </a:p>
      </dgm:t>
    </dgm:pt>
    <dgm:pt modelId="{BC838E25-B875-4949-B896-7B0F304A4380}">
      <dgm:prSet/>
      <dgm:spPr/>
      <dgm:t>
        <a:bodyPr/>
        <a:lstStyle/>
        <a:p>
          <a:r>
            <a:rPr lang="en-US" dirty="0"/>
            <a:t>Required domains of learning and development</a:t>
          </a:r>
        </a:p>
      </dgm:t>
    </dgm:pt>
    <dgm:pt modelId="{848E3D94-0122-441E-85EB-CC4E36F9B469}" type="parTrans" cxnId="{46B12E47-3B3E-4104-B914-8878A4E26EF3}">
      <dgm:prSet/>
      <dgm:spPr/>
      <dgm:t>
        <a:bodyPr/>
        <a:lstStyle/>
        <a:p>
          <a:endParaRPr lang="en-US"/>
        </a:p>
      </dgm:t>
    </dgm:pt>
    <dgm:pt modelId="{BD085AA8-6474-4C3F-9BA7-A4DB94D189BD}" type="sibTrans" cxnId="{46B12E47-3B3E-4104-B914-8878A4E26EF3}">
      <dgm:prSet/>
      <dgm:spPr/>
      <dgm:t>
        <a:bodyPr/>
        <a:lstStyle/>
        <a:p>
          <a:endParaRPr lang="en-US"/>
        </a:p>
      </dgm:t>
    </dgm:pt>
    <dgm:pt modelId="{4E2A9FC1-F5A2-4895-81E9-933A9E663FB4}">
      <dgm:prSet/>
      <dgm:spPr/>
      <dgm:t>
        <a:bodyPr/>
        <a:lstStyle/>
        <a:p>
          <a:r>
            <a:rPr lang="en-US"/>
            <a:t>physical well-being and motor development,</a:t>
          </a:r>
        </a:p>
      </dgm:t>
    </dgm:pt>
    <dgm:pt modelId="{F2832DAA-F5DC-434B-8047-4D852DCB96CD}" type="parTrans" cxnId="{23F74772-A5CE-47C6-AC29-1B8DDB2D45C6}">
      <dgm:prSet/>
      <dgm:spPr/>
      <dgm:t>
        <a:bodyPr/>
        <a:lstStyle/>
        <a:p>
          <a:endParaRPr lang="en-US"/>
        </a:p>
      </dgm:t>
    </dgm:pt>
    <dgm:pt modelId="{81434B49-DE2C-4966-9E32-BDBBE311C306}" type="sibTrans" cxnId="{23F74772-A5CE-47C6-AC29-1B8DDB2D45C6}">
      <dgm:prSet/>
      <dgm:spPr/>
      <dgm:t>
        <a:bodyPr/>
        <a:lstStyle/>
        <a:p>
          <a:endParaRPr lang="en-US"/>
        </a:p>
      </dgm:t>
    </dgm:pt>
    <dgm:pt modelId="{16EDE8A9-C444-4F5E-8228-7F2C807FFEC8}">
      <dgm:prSet/>
      <dgm:spPr/>
      <dgm:t>
        <a:bodyPr/>
        <a:lstStyle/>
        <a:p>
          <a:r>
            <a:rPr lang="en-US"/>
            <a:t>social and emotional development,</a:t>
          </a:r>
        </a:p>
      </dgm:t>
    </dgm:pt>
    <dgm:pt modelId="{D1B121BA-C5E7-4732-8BF7-5BFF9A22F234}" type="parTrans" cxnId="{4A43E46C-69F7-42EC-AF62-858747355DA1}">
      <dgm:prSet/>
      <dgm:spPr/>
      <dgm:t>
        <a:bodyPr/>
        <a:lstStyle/>
        <a:p>
          <a:endParaRPr lang="en-US"/>
        </a:p>
      </dgm:t>
    </dgm:pt>
    <dgm:pt modelId="{7C40CB7F-572C-4262-9AC4-0AD92659A0D0}" type="sibTrans" cxnId="{4A43E46C-69F7-42EC-AF62-858747355DA1}">
      <dgm:prSet/>
      <dgm:spPr/>
      <dgm:t>
        <a:bodyPr/>
        <a:lstStyle/>
        <a:p>
          <a:endParaRPr lang="en-US"/>
        </a:p>
      </dgm:t>
    </dgm:pt>
    <dgm:pt modelId="{BD3B6640-1A33-48DD-98C9-4C46B1F89E77}">
      <dgm:prSet/>
      <dgm:spPr/>
      <dgm:t>
        <a:bodyPr/>
        <a:lstStyle/>
        <a:p>
          <a:r>
            <a:rPr lang="en-US"/>
            <a:t>language and comprehension development,</a:t>
          </a:r>
        </a:p>
      </dgm:t>
    </dgm:pt>
    <dgm:pt modelId="{2BC082E1-397F-4C6A-B2AF-7345A77E3C51}" type="parTrans" cxnId="{2F0C6A9A-A4B5-4B9A-855E-EFF3FB1D3550}">
      <dgm:prSet/>
      <dgm:spPr/>
      <dgm:t>
        <a:bodyPr/>
        <a:lstStyle/>
        <a:p>
          <a:endParaRPr lang="en-US"/>
        </a:p>
      </dgm:t>
    </dgm:pt>
    <dgm:pt modelId="{AEADF7E1-F97B-4E4A-9967-2E31E8BDF9C2}" type="sibTrans" cxnId="{2F0C6A9A-A4B5-4B9A-855E-EFF3FB1D3550}">
      <dgm:prSet/>
      <dgm:spPr/>
      <dgm:t>
        <a:bodyPr/>
        <a:lstStyle/>
        <a:p>
          <a:endParaRPr lang="en-US"/>
        </a:p>
      </dgm:t>
    </dgm:pt>
    <dgm:pt modelId="{A62AD14C-5802-4C07-AEFF-0A9ED2680CC5}">
      <dgm:prSet/>
      <dgm:spPr/>
      <dgm:t>
        <a:bodyPr/>
        <a:lstStyle/>
        <a:p>
          <a:r>
            <a:rPr lang="en-US"/>
            <a:t>cognition,</a:t>
          </a:r>
        </a:p>
      </dgm:t>
    </dgm:pt>
    <dgm:pt modelId="{61A4F1C2-A6A1-4907-BCED-E83C1C6DDA2D}" type="parTrans" cxnId="{E30615F2-A898-4E24-A2D1-CBC5D73ED0D7}">
      <dgm:prSet/>
      <dgm:spPr/>
      <dgm:t>
        <a:bodyPr/>
        <a:lstStyle/>
        <a:p>
          <a:endParaRPr lang="en-US"/>
        </a:p>
      </dgm:t>
    </dgm:pt>
    <dgm:pt modelId="{94973248-3BB0-47E4-BB73-EF151E772B03}" type="sibTrans" cxnId="{E30615F2-A898-4E24-A2D1-CBC5D73ED0D7}">
      <dgm:prSet/>
      <dgm:spPr/>
      <dgm:t>
        <a:bodyPr/>
        <a:lstStyle/>
        <a:p>
          <a:endParaRPr lang="en-US"/>
        </a:p>
      </dgm:t>
    </dgm:pt>
    <dgm:pt modelId="{C3943806-0F11-4F28-AA30-E4FD6B772E1D}">
      <dgm:prSet/>
      <dgm:spPr/>
      <dgm:t>
        <a:bodyPr/>
        <a:lstStyle/>
        <a:p>
          <a:r>
            <a:rPr lang="en-US"/>
            <a:t>literacy, and</a:t>
          </a:r>
        </a:p>
      </dgm:t>
    </dgm:pt>
    <dgm:pt modelId="{5FF8A77C-E5DF-483E-9F88-9EBF666DB819}" type="parTrans" cxnId="{0BF7BD50-C598-4820-86B0-5B1B464F58C7}">
      <dgm:prSet/>
      <dgm:spPr/>
      <dgm:t>
        <a:bodyPr/>
        <a:lstStyle/>
        <a:p>
          <a:endParaRPr lang="en-US"/>
        </a:p>
      </dgm:t>
    </dgm:pt>
    <dgm:pt modelId="{803DE34F-05FD-4D5F-9316-E67C043CA93F}" type="sibTrans" cxnId="{0BF7BD50-C598-4820-86B0-5B1B464F58C7}">
      <dgm:prSet/>
      <dgm:spPr/>
      <dgm:t>
        <a:bodyPr/>
        <a:lstStyle/>
        <a:p>
          <a:endParaRPr lang="en-US"/>
        </a:p>
      </dgm:t>
    </dgm:pt>
    <dgm:pt modelId="{30CB6311-39F3-44BA-ADDF-D096E90C773D}">
      <dgm:prSet/>
      <dgm:spPr/>
      <dgm:t>
        <a:bodyPr/>
        <a:lstStyle/>
        <a:p>
          <a:r>
            <a:rPr lang="en-US"/>
            <a:t>math.</a:t>
          </a:r>
        </a:p>
      </dgm:t>
    </dgm:pt>
    <dgm:pt modelId="{EF5BDD57-95AE-4411-A005-772190D1BE61}" type="parTrans" cxnId="{A192F48B-AF6D-4BDB-AA51-6A690D99C8CC}">
      <dgm:prSet/>
      <dgm:spPr/>
      <dgm:t>
        <a:bodyPr/>
        <a:lstStyle/>
        <a:p>
          <a:endParaRPr lang="en-US"/>
        </a:p>
      </dgm:t>
    </dgm:pt>
    <dgm:pt modelId="{0F6225E2-532D-4800-9AAB-70D21A317CC8}" type="sibTrans" cxnId="{A192F48B-AF6D-4BDB-AA51-6A690D99C8CC}">
      <dgm:prSet/>
      <dgm:spPr/>
      <dgm:t>
        <a:bodyPr/>
        <a:lstStyle/>
        <a:p>
          <a:endParaRPr lang="en-US"/>
        </a:p>
      </dgm:t>
    </dgm:pt>
    <dgm:pt modelId="{01BD3D65-D53C-4D1E-9E2D-3A6949BA7344}">
      <dgm:prSet custT="1"/>
      <dgm:spPr/>
      <dgm:t>
        <a:bodyPr/>
        <a:lstStyle/>
        <a:p>
          <a:r>
            <a:rPr lang="en-US" sz="2000" dirty="0"/>
            <a:t>School Ready: Schools ready to meet the needs of each student</a:t>
          </a:r>
        </a:p>
      </dgm:t>
    </dgm:pt>
    <dgm:pt modelId="{E7C5AF1D-3301-4C94-A371-2FBD3C9ED2E2}" type="parTrans" cxnId="{16C6D51F-1A21-4E00-BCDF-0DD3E389C663}">
      <dgm:prSet/>
      <dgm:spPr/>
      <dgm:t>
        <a:bodyPr/>
        <a:lstStyle/>
        <a:p>
          <a:endParaRPr lang="en-US"/>
        </a:p>
      </dgm:t>
    </dgm:pt>
    <dgm:pt modelId="{B7DEE9A0-08C8-408E-84D5-B1B24C5C729E}" type="sibTrans" cxnId="{16C6D51F-1A21-4E00-BCDF-0DD3E389C663}">
      <dgm:prSet/>
      <dgm:spPr/>
      <dgm:t>
        <a:bodyPr/>
        <a:lstStyle/>
        <a:p>
          <a:endParaRPr lang="en-US"/>
        </a:p>
      </dgm:t>
    </dgm:pt>
    <dgm:pt modelId="{3C833E2B-078D-4FC4-A4CA-EA072ACEB273}">
      <dgm:prSet/>
      <dgm:spPr/>
      <dgm:t>
        <a:bodyPr/>
        <a:lstStyle/>
        <a:p>
          <a:r>
            <a:rPr lang="en-US"/>
            <a:t>Analyze child data for trends and inform local system goals and partnerships</a:t>
          </a:r>
        </a:p>
      </dgm:t>
    </dgm:pt>
    <dgm:pt modelId="{D6CAC8F0-0FBD-4CA3-BEFF-7DD34DA0B4A8}" type="parTrans" cxnId="{A6C6BDC4-5767-40C8-997D-C680548F0368}">
      <dgm:prSet/>
      <dgm:spPr/>
      <dgm:t>
        <a:bodyPr/>
        <a:lstStyle/>
        <a:p>
          <a:endParaRPr lang="en-US"/>
        </a:p>
      </dgm:t>
    </dgm:pt>
    <dgm:pt modelId="{1195ABE3-C3C9-4A17-B549-23B40FAC675F}" type="sibTrans" cxnId="{A6C6BDC4-5767-40C8-997D-C680548F0368}">
      <dgm:prSet/>
      <dgm:spPr/>
      <dgm:t>
        <a:bodyPr/>
        <a:lstStyle/>
        <a:p>
          <a:endParaRPr lang="en-US"/>
        </a:p>
      </dgm:t>
    </dgm:pt>
    <dgm:pt modelId="{343F48A6-6915-473C-AF59-D0594136760D}" type="pres">
      <dgm:prSet presAssocID="{BAC873A9-958B-4469-AE4A-DEB5FBB0D4F5}" presName="linear" presStyleCnt="0">
        <dgm:presLayoutVars>
          <dgm:dir/>
          <dgm:animLvl val="lvl"/>
          <dgm:resizeHandles val="exact"/>
        </dgm:presLayoutVars>
      </dgm:prSet>
      <dgm:spPr/>
    </dgm:pt>
    <dgm:pt modelId="{C7F4E329-79DD-424A-994A-40B00790F7B7}" type="pres">
      <dgm:prSet presAssocID="{4D9705C8-780B-421F-BEE6-905AA757720E}" presName="parentLin" presStyleCnt="0"/>
      <dgm:spPr/>
    </dgm:pt>
    <dgm:pt modelId="{A2870675-A922-43E0-AA8E-BC9170A9EAB4}" type="pres">
      <dgm:prSet presAssocID="{4D9705C8-780B-421F-BEE6-905AA757720E}" presName="parentLeftMargin" presStyleLbl="node1" presStyleIdx="0" presStyleCnt="2"/>
      <dgm:spPr/>
    </dgm:pt>
    <dgm:pt modelId="{A046FC4B-04AF-484F-87DA-0B765F550F08}" type="pres">
      <dgm:prSet presAssocID="{4D9705C8-780B-421F-BEE6-905AA757720E}" presName="parentText" presStyleLbl="node1" presStyleIdx="0" presStyleCnt="2">
        <dgm:presLayoutVars>
          <dgm:chMax val="0"/>
          <dgm:bulletEnabled val="1"/>
        </dgm:presLayoutVars>
      </dgm:prSet>
      <dgm:spPr/>
    </dgm:pt>
    <dgm:pt modelId="{B8D42D9C-F86E-4F10-9CC1-058A0B2A7267}" type="pres">
      <dgm:prSet presAssocID="{4D9705C8-780B-421F-BEE6-905AA757720E}" presName="negativeSpace" presStyleCnt="0"/>
      <dgm:spPr/>
    </dgm:pt>
    <dgm:pt modelId="{88D1EAAC-E98D-4DB2-9C2A-864E8D3433B9}" type="pres">
      <dgm:prSet presAssocID="{4D9705C8-780B-421F-BEE6-905AA757720E}" presName="childText" presStyleLbl="conFgAcc1" presStyleIdx="0" presStyleCnt="2">
        <dgm:presLayoutVars>
          <dgm:bulletEnabled val="1"/>
        </dgm:presLayoutVars>
      </dgm:prSet>
      <dgm:spPr/>
    </dgm:pt>
    <dgm:pt modelId="{D49C9F41-7EE7-45ED-A849-F5E933A8E90E}" type="pres">
      <dgm:prSet presAssocID="{0314BD84-BFC6-4160-BFCD-EC1D28BB5590}" presName="spaceBetweenRectangles" presStyleCnt="0"/>
      <dgm:spPr/>
    </dgm:pt>
    <dgm:pt modelId="{DC7E78E8-3EA7-4D23-8B78-F84E98DA4F5C}" type="pres">
      <dgm:prSet presAssocID="{01BD3D65-D53C-4D1E-9E2D-3A6949BA7344}" presName="parentLin" presStyleCnt="0"/>
      <dgm:spPr/>
    </dgm:pt>
    <dgm:pt modelId="{2D1C1937-C918-4384-BBAB-81A33E9EADCF}" type="pres">
      <dgm:prSet presAssocID="{01BD3D65-D53C-4D1E-9E2D-3A6949BA7344}" presName="parentLeftMargin" presStyleLbl="node1" presStyleIdx="0" presStyleCnt="2"/>
      <dgm:spPr/>
    </dgm:pt>
    <dgm:pt modelId="{E92C29D4-2241-4298-B819-BC9AC6E56A5C}" type="pres">
      <dgm:prSet presAssocID="{01BD3D65-D53C-4D1E-9E2D-3A6949BA7344}" presName="parentText" presStyleLbl="node1" presStyleIdx="1" presStyleCnt="2">
        <dgm:presLayoutVars>
          <dgm:chMax val="0"/>
          <dgm:bulletEnabled val="1"/>
        </dgm:presLayoutVars>
      </dgm:prSet>
      <dgm:spPr/>
    </dgm:pt>
    <dgm:pt modelId="{1FD92527-5ADA-4185-A6B4-EC4E710670ED}" type="pres">
      <dgm:prSet presAssocID="{01BD3D65-D53C-4D1E-9E2D-3A6949BA7344}" presName="negativeSpace" presStyleCnt="0"/>
      <dgm:spPr/>
    </dgm:pt>
    <dgm:pt modelId="{6CD1BB41-9B6F-4553-B455-187C4903B7B3}" type="pres">
      <dgm:prSet presAssocID="{01BD3D65-D53C-4D1E-9E2D-3A6949BA7344}" presName="childText" presStyleLbl="conFgAcc1" presStyleIdx="1" presStyleCnt="2">
        <dgm:presLayoutVars>
          <dgm:bulletEnabled val="1"/>
        </dgm:presLayoutVars>
      </dgm:prSet>
      <dgm:spPr/>
    </dgm:pt>
  </dgm:ptLst>
  <dgm:cxnLst>
    <dgm:cxn modelId="{9B73D81B-2C82-4643-A456-4C5D17C812A0}" srcId="{4D9705C8-780B-421F-BEE6-905AA757720E}" destId="{FFC08280-CF25-4F4E-B959-76B33E638FE7}" srcOrd="0" destOrd="0" parTransId="{9C0ACC5C-D0C8-48F0-9977-3E8842C73FA3}" sibTransId="{D2A1668F-225A-4EB3-BE1B-756A787C50FC}"/>
    <dgm:cxn modelId="{16C6D51F-1A21-4E00-BCDF-0DD3E389C663}" srcId="{BAC873A9-958B-4469-AE4A-DEB5FBB0D4F5}" destId="{01BD3D65-D53C-4D1E-9E2D-3A6949BA7344}" srcOrd="1" destOrd="0" parTransId="{E7C5AF1D-3301-4C94-A371-2FBD3C9ED2E2}" sibTransId="{B7DEE9A0-08C8-408E-84D5-B1B24C5C729E}"/>
    <dgm:cxn modelId="{7C61EC27-C6E3-45CD-A3B3-1AA5C99EEE97}" srcId="{BAC873A9-958B-4469-AE4A-DEB5FBB0D4F5}" destId="{4D9705C8-780B-421F-BEE6-905AA757720E}" srcOrd="0" destOrd="0" parTransId="{87220D8E-042E-4355-A3A8-4E295A2E0A64}" sibTransId="{0314BD84-BFC6-4160-BFCD-EC1D28BB5590}"/>
    <dgm:cxn modelId="{D9F19131-153E-412D-B2C6-95A708C3E420}" type="presOf" srcId="{3C833E2B-078D-4FC4-A4CA-EA072ACEB273}" destId="{6CD1BB41-9B6F-4553-B455-187C4903B7B3}" srcOrd="0" destOrd="0" presId="urn:microsoft.com/office/officeart/2005/8/layout/list1"/>
    <dgm:cxn modelId="{A6617935-6F4E-40E4-8BDD-90B0A9209E36}" type="presOf" srcId="{BC838E25-B875-4949-B896-7B0F304A4380}" destId="{88D1EAAC-E98D-4DB2-9C2A-864E8D3433B9}" srcOrd="0" destOrd="1" presId="urn:microsoft.com/office/officeart/2005/8/layout/list1"/>
    <dgm:cxn modelId="{4FC71D3B-8E1E-4C5C-A437-6B84D4229045}" type="presOf" srcId="{4D9705C8-780B-421F-BEE6-905AA757720E}" destId="{A2870675-A922-43E0-AA8E-BC9170A9EAB4}" srcOrd="0" destOrd="0" presId="urn:microsoft.com/office/officeart/2005/8/layout/list1"/>
    <dgm:cxn modelId="{F413A941-FE46-4643-AA90-3F6D22F463E3}" type="presOf" srcId="{FFC08280-CF25-4F4E-B959-76B33E638FE7}" destId="{88D1EAAC-E98D-4DB2-9C2A-864E8D3433B9}" srcOrd="0" destOrd="0" presId="urn:microsoft.com/office/officeart/2005/8/layout/list1"/>
    <dgm:cxn modelId="{46B12E47-3B3E-4104-B914-8878A4E26EF3}" srcId="{4D9705C8-780B-421F-BEE6-905AA757720E}" destId="{BC838E25-B875-4949-B896-7B0F304A4380}" srcOrd="1" destOrd="0" parTransId="{848E3D94-0122-441E-85EB-CC4E36F9B469}" sibTransId="{BD085AA8-6474-4C3F-9BA7-A4DB94D189BD}"/>
    <dgm:cxn modelId="{4A43E46C-69F7-42EC-AF62-858747355DA1}" srcId="{BC838E25-B875-4949-B896-7B0F304A4380}" destId="{16EDE8A9-C444-4F5E-8228-7F2C807FFEC8}" srcOrd="1" destOrd="0" parTransId="{D1B121BA-C5E7-4732-8BF7-5BFF9A22F234}" sibTransId="{7C40CB7F-572C-4262-9AC4-0AD92659A0D0}"/>
    <dgm:cxn modelId="{0BF7BD50-C598-4820-86B0-5B1B464F58C7}" srcId="{BC838E25-B875-4949-B896-7B0F304A4380}" destId="{C3943806-0F11-4F28-AA30-E4FD6B772E1D}" srcOrd="4" destOrd="0" parTransId="{5FF8A77C-E5DF-483E-9F88-9EBF666DB819}" sibTransId="{803DE34F-05FD-4D5F-9316-E67C043CA93F}"/>
    <dgm:cxn modelId="{23F74772-A5CE-47C6-AC29-1B8DDB2D45C6}" srcId="{BC838E25-B875-4949-B896-7B0F304A4380}" destId="{4E2A9FC1-F5A2-4895-81E9-933A9E663FB4}" srcOrd="0" destOrd="0" parTransId="{F2832DAA-F5DC-434B-8047-4D852DCB96CD}" sibTransId="{81434B49-DE2C-4966-9E32-BDBBE311C306}"/>
    <dgm:cxn modelId="{68584A74-933C-4CFE-B254-25CEFFBFE9BC}" type="presOf" srcId="{01BD3D65-D53C-4D1E-9E2D-3A6949BA7344}" destId="{E92C29D4-2241-4298-B819-BC9AC6E56A5C}" srcOrd="1" destOrd="0" presId="urn:microsoft.com/office/officeart/2005/8/layout/list1"/>
    <dgm:cxn modelId="{BC596D88-A867-4EA5-8685-4B58F1954BBF}" type="presOf" srcId="{BD3B6640-1A33-48DD-98C9-4C46B1F89E77}" destId="{88D1EAAC-E98D-4DB2-9C2A-864E8D3433B9}" srcOrd="0" destOrd="4" presId="urn:microsoft.com/office/officeart/2005/8/layout/list1"/>
    <dgm:cxn modelId="{A192F48B-AF6D-4BDB-AA51-6A690D99C8CC}" srcId="{BC838E25-B875-4949-B896-7B0F304A4380}" destId="{30CB6311-39F3-44BA-ADDF-D096E90C773D}" srcOrd="5" destOrd="0" parTransId="{EF5BDD57-95AE-4411-A005-772190D1BE61}" sibTransId="{0F6225E2-532D-4800-9AAB-70D21A317CC8}"/>
    <dgm:cxn modelId="{3CA71C91-66EB-4378-BFDE-19D7278DDC87}" type="presOf" srcId="{C3943806-0F11-4F28-AA30-E4FD6B772E1D}" destId="{88D1EAAC-E98D-4DB2-9C2A-864E8D3433B9}" srcOrd="0" destOrd="6" presId="urn:microsoft.com/office/officeart/2005/8/layout/list1"/>
    <dgm:cxn modelId="{48BD7991-7EC8-4E1A-A0C8-E29598C4003D}" type="presOf" srcId="{A62AD14C-5802-4C07-AEFF-0A9ED2680CC5}" destId="{88D1EAAC-E98D-4DB2-9C2A-864E8D3433B9}" srcOrd="0" destOrd="5" presId="urn:microsoft.com/office/officeart/2005/8/layout/list1"/>
    <dgm:cxn modelId="{2F0C6A9A-A4B5-4B9A-855E-EFF3FB1D3550}" srcId="{BC838E25-B875-4949-B896-7B0F304A4380}" destId="{BD3B6640-1A33-48DD-98C9-4C46B1F89E77}" srcOrd="2" destOrd="0" parTransId="{2BC082E1-397F-4C6A-B2AF-7345A77E3C51}" sibTransId="{AEADF7E1-F97B-4E4A-9967-2E31E8BDF9C2}"/>
    <dgm:cxn modelId="{81884AB3-A7E5-4A17-A9E1-1395B3538D7F}" type="presOf" srcId="{01BD3D65-D53C-4D1E-9E2D-3A6949BA7344}" destId="{2D1C1937-C918-4384-BBAB-81A33E9EADCF}" srcOrd="0" destOrd="0" presId="urn:microsoft.com/office/officeart/2005/8/layout/list1"/>
    <dgm:cxn modelId="{2DF279BC-C84E-4DD6-9913-EBEA3FC5404C}" type="presOf" srcId="{16EDE8A9-C444-4F5E-8228-7F2C807FFEC8}" destId="{88D1EAAC-E98D-4DB2-9C2A-864E8D3433B9}" srcOrd="0" destOrd="3" presId="urn:microsoft.com/office/officeart/2005/8/layout/list1"/>
    <dgm:cxn modelId="{D8D390C0-D64E-4F1B-9A8E-9D33BF20462B}" type="presOf" srcId="{4E2A9FC1-F5A2-4895-81E9-933A9E663FB4}" destId="{88D1EAAC-E98D-4DB2-9C2A-864E8D3433B9}" srcOrd="0" destOrd="2" presId="urn:microsoft.com/office/officeart/2005/8/layout/list1"/>
    <dgm:cxn modelId="{A6C6BDC4-5767-40C8-997D-C680548F0368}" srcId="{01BD3D65-D53C-4D1E-9E2D-3A6949BA7344}" destId="{3C833E2B-078D-4FC4-A4CA-EA072ACEB273}" srcOrd="0" destOrd="0" parTransId="{D6CAC8F0-0FBD-4CA3-BEFF-7DD34DA0B4A8}" sibTransId="{1195ABE3-C3C9-4A17-B549-23B40FAC675F}"/>
    <dgm:cxn modelId="{C21790D1-7FA6-4B2F-AFD5-258D56A71EBB}" type="presOf" srcId="{4D9705C8-780B-421F-BEE6-905AA757720E}" destId="{A046FC4B-04AF-484F-87DA-0B765F550F08}" srcOrd="1" destOrd="0" presId="urn:microsoft.com/office/officeart/2005/8/layout/list1"/>
    <dgm:cxn modelId="{E30615F2-A898-4E24-A2D1-CBC5D73ED0D7}" srcId="{BC838E25-B875-4949-B896-7B0F304A4380}" destId="{A62AD14C-5802-4C07-AEFF-0A9ED2680CC5}" srcOrd="3" destOrd="0" parTransId="{61A4F1C2-A6A1-4907-BCED-E83C1C6DDA2D}" sibTransId="{94973248-3BB0-47E4-BB73-EF151E772B03}"/>
    <dgm:cxn modelId="{0BB3BCF9-8EB0-4371-BAB2-0A5AB5C9EC14}" type="presOf" srcId="{BAC873A9-958B-4469-AE4A-DEB5FBB0D4F5}" destId="{343F48A6-6915-473C-AF59-D0594136760D}" srcOrd="0" destOrd="0" presId="urn:microsoft.com/office/officeart/2005/8/layout/list1"/>
    <dgm:cxn modelId="{9D3946FF-7DCD-4492-9669-89CB35323083}" type="presOf" srcId="{30CB6311-39F3-44BA-ADDF-D096E90C773D}" destId="{88D1EAAC-E98D-4DB2-9C2A-864E8D3433B9}" srcOrd="0" destOrd="7" presId="urn:microsoft.com/office/officeart/2005/8/layout/list1"/>
    <dgm:cxn modelId="{E694C99B-C1E6-4207-8A47-8636942E5226}" type="presParOf" srcId="{343F48A6-6915-473C-AF59-D0594136760D}" destId="{C7F4E329-79DD-424A-994A-40B00790F7B7}" srcOrd="0" destOrd="0" presId="urn:microsoft.com/office/officeart/2005/8/layout/list1"/>
    <dgm:cxn modelId="{024A6996-2EBD-4C4A-8654-75D224DF347C}" type="presParOf" srcId="{C7F4E329-79DD-424A-994A-40B00790F7B7}" destId="{A2870675-A922-43E0-AA8E-BC9170A9EAB4}" srcOrd="0" destOrd="0" presId="urn:microsoft.com/office/officeart/2005/8/layout/list1"/>
    <dgm:cxn modelId="{E7BC1E62-9172-4486-829B-F707A304DDAE}" type="presParOf" srcId="{C7F4E329-79DD-424A-994A-40B00790F7B7}" destId="{A046FC4B-04AF-484F-87DA-0B765F550F08}" srcOrd="1" destOrd="0" presId="urn:microsoft.com/office/officeart/2005/8/layout/list1"/>
    <dgm:cxn modelId="{8A6510AD-B8D2-429B-BFC5-E0DCF6F2C94D}" type="presParOf" srcId="{343F48A6-6915-473C-AF59-D0594136760D}" destId="{B8D42D9C-F86E-4F10-9CC1-058A0B2A7267}" srcOrd="1" destOrd="0" presId="urn:microsoft.com/office/officeart/2005/8/layout/list1"/>
    <dgm:cxn modelId="{E8D75414-31F4-42C4-A886-5A70595FE219}" type="presParOf" srcId="{343F48A6-6915-473C-AF59-D0594136760D}" destId="{88D1EAAC-E98D-4DB2-9C2A-864E8D3433B9}" srcOrd="2" destOrd="0" presId="urn:microsoft.com/office/officeart/2005/8/layout/list1"/>
    <dgm:cxn modelId="{1FC53A34-CC43-42CF-B428-E7E26E560402}" type="presParOf" srcId="{343F48A6-6915-473C-AF59-D0594136760D}" destId="{D49C9F41-7EE7-45ED-A849-F5E933A8E90E}" srcOrd="3" destOrd="0" presId="urn:microsoft.com/office/officeart/2005/8/layout/list1"/>
    <dgm:cxn modelId="{D846FA58-216E-4DEB-8790-AECD4FBB22E2}" type="presParOf" srcId="{343F48A6-6915-473C-AF59-D0594136760D}" destId="{DC7E78E8-3EA7-4D23-8B78-F84E98DA4F5C}" srcOrd="4" destOrd="0" presId="urn:microsoft.com/office/officeart/2005/8/layout/list1"/>
    <dgm:cxn modelId="{DC3E36AE-BC0D-4B82-8A52-162D17F1A23D}" type="presParOf" srcId="{DC7E78E8-3EA7-4D23-8B78-F84E98DA4F5C}" destId="{2D1C1937-C918-4384-BBAB-81A33E9EADCF}" srcOrd="0" destOrd="0" presId="urn:microsoft.com/office/officeart/2005/8/layout/list1"/>
    <dgm:cxn modelId="{663F96C3-92BF-4F7B-9370-1A4489BE34D7}" type="presParOf" srcId="{DC7E78E8-3EA7-4D23-8B78-F84E98DA4F5C}" destId="{E92C29D4-2241-4298-B819-BC9AC6E56A5C}" srcOrd="1" destOrd="0" presId="urn:microsoft.com/office/officeart/2005/8/layout/list1"/>
    <dgm:cxn modelId="{C53671CA-7509-42F1-9DD0-2D50A86D1B23}" type="presParOf" srcId="{343F48A6-6915-473C-AF59-D0594136760D}" destId="{1FD92527-5ADA-4185-A6B4-EC4E710670ED}" srcOrd="5" destOrd="0" presId="urn:microsoft.com/office/officeart/2005/8/layout/list1"/>
    <dgm:cxn modelId="{F369879E-1663-461A-8A16-2A9F3EE4BB3E}" type="presParOf" srcId="{343F48A6-6915-473C-AF59-D0594136760D}" destId="{6CD1BB41-9B6F-4553-B455-187C4903B7B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3ED61-CFA6-4AFA-B496-8BE047E59DE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6E5AD91-DA62-4E29-B0E6-1668D32C4434}">
      <dgm:prSet/>
      <dgm:spPr/>
      <dgm:t>
        <a:bodyPr/>
        <a:lstStyle/>
        <a:p>
          <a:r>
            <a:rPr lang="en-US" dirty="0"/>
            <a:t>Administer the KSR Assessment from the 1st day of school through the first 60 calendar days.</a:t>
          </a:r>
        </a:p>
      </dgm:t>
      <dgm:extLst>
        <a:ext uri="{E40237B7-FDA0-4F09-8148-C483321AD2D9}">
          <dgm14:cNvPr xmlns:dgm14="http://schemas.microsoft.com/office/drawing/2010/diagram" id="0" name="" descr="Administer the KSR Assessment from the 1st day of school through the first 60 calendar days.&#10;"/>
        </a:ext>
      </dgm:extLst>
    </dgm:pt>
    <dgm:pt modelId="{608B23FC-EFF6-48CB-BE81-E75235960C4B}" type="parTrans" cxnId="{15B165E5-CD89-418A-9D9A-D32BBDA9B822}">
      <dgm:prSet/>
      <dgm:spPr/>
      <dgm:t>
        <a:bodyPr/>
        <a:lstStyle/>
        <a:p>
          <a:endParaRPr lang="en-US"/>
        </a:p>
      </dgm:t>
    </dgm:pt>
    <dgm:pt modelId="{C1234DE3-3043-4C02-A8D8-522DEF5E230E}" type="sibTrans" cxnId="{15B165E5-CD89-418A-9D9A-D32BBDA9B822}">
      <dgm:prSet/>
      <dgm:spPr/>
      <dgm:t>
        <a:bodyPr/>
        <a:lstStyle/>
        <a:p>
          <a:endParaRPr lang="en-US"/>
        </a:p>
      </dgm:t>
    </dgm:pt>
    <dgm:pt modelId="{3C9D7FDF-AE23-48B8-A33F-33F58E6BE663}">
      <dgm:prSet/>
      <dgm:spPr/>
      <dgm:t>
        <a:bodyPr/>
        <a:lstStyle/>
        <a:p>
          <a:r>
            <a:rPr lang="en-US" dirty="0"/>
            <a:t>Using the kindergarten assessment data to drive instruction is achieved through data-based decision making.</a:t>
          </a:r>
        </a:p>
      </dgm:t>
      <dgm:extLst>
        <a:ext uri="{E40237B7-FDA0-4F09-8148-C483321AD2D9}">
          <dgm14:cNvPr xmlns:dgm14="http://schemas.microsoft.com/office/drawing/2010/diagram" id="0" name="" descr="Using the kindergarten assessment data to drive instruction is achieved through data-based decision making.&#10;"/>
        </a:ext>
      </dgm:extLst>
    </dgm:pt>
    <dgm:pt modelId="{F3D568F9-04BB-4473-96A9-A7118F3086E8}" type="parTrans" cxnId="{9632E05A-5A53-4960-BCF2-BFA2F863BC88}">
      <dgm:prSet/>
      <dgm:spPr/>
      <dgm:t>
        <a:bodyPr/>
        <a:lstStyle/>
        <a:p>
          <a:endParaRPr lang="en-US"/>
        </a:p>
      </dgm:t>
    </dgm:pt>
    <dgm:pt modelId="{A5521082-312B-4B20-A569-5DD39244269F}" type="sibTrans" cxnId="{9632E05A-5A53-4960-BCF2-BFA2F863BC88}">
      <dgm:prSet/>
      <dgm:spPr/>
      <dgm:t>
        <a:bodyPr/>
        <a:lstStyle/>
        <a:p>
          <a:endParaRPr lang="en-US"/>
        </a:p>
      </dgm:t>
    </dgm:pt>
    <dgm:pt modelId="{A99F1D5B-D55E-4277-B9BC-0021D067B7A1}">
      <dgm:prSet/>
      <dgm:spPr/>
      <dgm:t>
        <a:bodyPr/>
        <a:lstStyle/>
        <a:p>
          <a:r>
            <a:rPr lang="en-US" dirty="0"/>
            <a:t>This is documented in Individual Learning Plans (School Readiness or K Plans)</a:t>
          </a:r>
        </a:p>
      </dgm:t>
      <dgm:extLst>
        <a:ext uri="{E40237B7-FDA0-4F09-8148-C483321AD2D9}">
          <dgm14:cNvPr xmlns:dgm14="http://schemas.microsoft.com/office/drawing/2010/diagram" id="0" name="" descr="This is documented in Individual Learning Plans (School Readiness or K Plans)&#10;"/>
        </a:ext>
      </dgm:extLst>
    </dgm:pt>
    <dgm:pt modelId="{BFD3999B-B78A-4FFA-9E6D-BBAF3D29D48E}" type="parTrans" cxnId="{E350E812-30E1-48B2-8014-BAFCCDD8918E}">
      <dgm:prSet/>
      <dgm:spPr/>
      <dgm:t>
        <a:bodyPr/>
        <a:lstStyle/>
        <a:p>
          <a:endParaRPr lang="en-US"/>
        </a:p>
      </dgm:t>
    </dgm:pt>
    <dgm:pt modelId="{3AB1DD25-7009-4808-8585-13B2F31FFFD3}" type="sibTrans" cxnId="{E350E812-30E1-48B2-8014-BAFCCDD8918E}">
      <dgm:prSet/>
      <dgm:spPr/>
      <dgm:t>
        <a:bodyPr/>
        <a:lstStyle/>
        <a:p>
          <a:endParaRPr lang="en-US"/>
        </a:p>
      </dgm:t>
    </dgm:pt>
    <dgm:pt modelId="{64B99DDA-3443-4369-9119-00180DCA4D50}" type="pres">
      <dgm:prSet presAssocID="{6543ED61-CFA6-4AFA-B496-8BE047E59DEC}" presName="linear" presStyleCnt="0">
        <dgm:presLayoutVars>
          <dgm:animLvl val="lvl"/>
          <dgm:resizeHandles val="exact"/>
        </dgm:presLayoutVars>
      </dgm:prSet>
      <dgm:spPr/>
    </dgm:pt>
    <dgm:pt modelId="{BB2290B0-DBE8-4194-8473-95947AF2FCAE}" type="pres">
      <dgm:prSet presAssocID="{26E5AD91-DA62-4E29-B0E6-1668D32C4434}" presName="parentText" presStyleLbl="node1" presStyleIdx="0" presStyleCnt="3">
        <dgm:presLayoutVars>
          <dgm:chMax val="0"/>
          <dgm:bulletEnabled val="1"/>
        </dgm:presLayoutVars>
      </dgm:prSet>
      <dgm:spPr/>
    </dgm:pt>
    <dgm:pt modelId="{39889F4C-07C6-49E4-85C8-9F578F7D8709}" type="pres">
      <dgm:prSet presAssocID="{C1234DE3-3043-4C02-A8D8-522DEF5E230E}" presName="spacer" presStyleCnt="0"/>
      <dgm:spPr/>
    </dgm:pt>
    <dgm:pt modelId="{8C213BEE-1BF8-4991-BA77-6E1CFAD230F8}" type="pres">
      <dgm:prSet presAssocID="{3C9D7FDF-AE23-48B8-A33F-33F58E6BE663}" presName="parentText" presStyleLbl="node1" presStyleIdx="1" presStyleCnt="3">
        <dgm:presLayoutVars>
          <dgm:chMax val="0"/>
          <dgm:bulletEnabled val="1"/>
        </dgm:presLayoutVars>
      </dgm:prSet>
      <dgm:spPr/>
    </dgm:pt>
    <dgm:pt modelId="{7BE2D7E3-746D-47FB-B51B-F4CC550CCD91}" type="pres">
      <dgm:prSet presAssocID="{A5521082-312B-4B20-A569-5DD39244269F}" presName="spacer" presStyleCnt="0"/>
      <dgm:spPr/>
    </dgm:pt>
    <dgm:pt modelId="{8D02B023-5C41-489C-B0F7-B1E9F9BFA561}" type="pres">
      <dgm:prSet presAssocID="{A99F1D5B-D55E-4277-B9BC-0021D067B7A1}" presName="parentText" presStyleLbl="node1" presStyleIdx="2" presStyleCnt="3">
        <dgm:presLayoutVars>
          <dgm:chMax val="0"/>
          <dgm:bulletEnabled val="1"/>
        </dgm:presLayoutVars>
      </dgm:prSet>
      <dgm:spPr/>
    </dgm:pt>
  </dgm:ptLst>
  <dgm:cxnLst>
    <dgm:cxn modelId="{E350E812-30E1-48B2-8014-BAFCCDD8918E}" srcId="{6543ED61-CFA6-4AFA-B496-8BE047E59DEC}" destId="{A99F1D5B-D55E-4277-B9BC-0021D067B7A1}" srcOrd="2" destOrd="0" parTransId="{BFD3999B-B78A-4FFA-9E6D-BBAF3D29D48E}" sibTransId="{3AB1DD25-7009-4808-8585-13B2F31FFFD3}"/>
    <dgm:cxn modelId="{17D61527-CFDC-4AD3-9B58-AFDF1793F3DE}" type="presOf" srcId="{6543ED61-CFA6-4AFA-B496-8BE047E59DEC}" destId="{64B99DDA-3443-4369-9119-00180DCA4D50}" srcOrd="0" destOrd="0" presId="urn:microsoft.com/office/officeart/2005/8/layout/vList2"/>
    <dgm:cxn modelId="{ECCED130-4022-4798-ACEE-9B37209663C9}" type="presOf" srcId="{A99F1D5B-D55E-4277-B9BC-0021D067B7A1}" destId="{8D02B023-5C41-489C-B0F7-B1E9F9BFA561}" srcOrd="0" destOrd="0" presId="urn:microsoft.com/office/officeart/2005/8/layout/vList2"/>
    <dgm:cxn modelId="{9632E05A-5A53-4960-BCF2-BFA2F863BC88}" srcId="{6543ED61-CFA6-4AFA-B496-8BE047E59DEC}" destId="{3C9D7FDF-AE23-48B8-A33F-33F58E6BE663}" srcOrd="1" destOrd="0" parTransId="{F3D568F9-04BB-4473-96A9-A7118F3086E8}" sibTransId="{A5521082-312B-4B20-A569-5DD39244269F}"/>
    <dgm:cxn modelId="{2C429DAF-B94C-4D4B-BD41-417F4A840127}" type="presOf" srcId="{26E5AD91-DA62-4E29-B0E6-1668D32C4434}" destId="{BB2290B0-DBE8-4194-8473-95947AF2FCAE}" srcOrd="0" destOrd="0" presId="urn:microsoft.com/office/officeart/2005/8/layout/vList2"/>
    <dgm:cxn modelId="{4BB669D8-2F25-4F3C-8D86-0D2FB3CD0DBF}" type="presOf" srcId="{3C9D7FDF-AE23-48B8-A33F-33F58E6BE663}" destId="{8C213BEE-1BF8-4991-BA77-6E1CFAD230F8}" srcOrd="0" destOrd="0" presId="urn:microsoft.com/office/officeart/2005/8/layout/vList2"/>
    <dgm:cxn modelId="{15B165E5-CD89-418A-9D9A-D32BBDA9B822}" srcId="{6543ED61-CFA6-4AFA-B496-8BE047E59DEC}" destId="{26E5AD91-DA62-4E29-B0E6-1668D32C4434}" srcOrd="0" destOrd="0" parTransId="{608B23FC-EFF6-48CB-BE81-E75235960C4B}" sibTransId="{C1234DE3-3043-4C02-A8D8-522DEF5E230E}"/>
    <dgm:cxn modelId="{FDF82A85-08AF-4B24-9C69-37F32CDC8C64}" type="presParOf" srcId="{64B99DDA-3443-4369-9119-00180DCA4D50}" destId="{BB2290B0-DBE8-4194-8473-95947AF2FCAE}" srcOrd="0" destOrd="0" presId="urn:microsoft.com/office/officeart/2005/8/layout/vList2"/>
    <dgm:cxn modelId="{9F878EF9-750A-4E3F-906A-92D31F89CD07}" type="presParOf" srcId="{64B99DDA-3443-4369-9119-00180DCA4D50}" destId="{39889F4C-07C6-49E4-85C8-9F578F7D8709}" srcOrd="1" destOrd="0" presId="urn:microsoft.com/office/officeart/2005/8/layout/vList2"/>
    <dgm:cxn modelId="{A4AC3C29-AFC3-44C7-A2A6-76018A78088A}" type="presParOf" srcId="{64B99DDA-3443-4369-9119-00180DCA4D50}" destId="{8C213BEE-1BF8-4991-BA77-6E1CFAD230F8}" srcOrd="2" destOrd="0" presId="urn:microsoft.com/office/officeart/2005/8/layout/vList2"/>
    <dgm:cxn modelId="{75C03DDD-8C37-45A8-92C9-A56D234BEA23}" type="presParOf" srcId="{64B99DDA-3443-4369-9119-00180DCA4D50}" destId="{7BE2D7E3-746D-47FB-B51B-F4CC550CCD91}" srcOrd="3" destOrd="0" presId="urn:microsoft.com/office/officeart/2005/8/layout/vList2"/>
    <dgm:cxn modelId="{5B769D90-4ACA-40BF-A458-5A3FFEBCCEFE}" type="presParOf" srcId="{64B99DDA-3443-4369-9119-00180DCA4D50}" destId="{8D02B023-5C41-489C-B0F7-B1E9F9BFA56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CCCAD1-8821-4185-AFC1-93C118E1B281}" type="doc">
      <dgm:prSet loTypeId="urn:microsoft.com/office/officeart/2016/7/layout/HexagonTimeline" loCatId="process" qsTypeId="urn:microsoft.com/office/officeart/2005/8/quickstyle/simple1" qsCatId="simple" csTypeId="urn:microsoft.com/office/officeart/2005/8/colors/accent0_3" csCatId="mainScheme" phldr="1"/>
      <dgm:spPr/>
      <dgm:t>
        <a:bodyPr/>
        <a:lstStyle/>
        <a:p>
          <a:endParaRPr lang="en-US"/>
        </a:p>
      </dgm:t>
    </dgm:pt>
    <dgm:pt modelId="{4AB51C79-9C54-42AB-9400-DCA50EF2F087}">
      <dgm:prSet/>
      <dgm:spPr/>
      <dgm:t>
        <a:bodyPr/>
        <a:lstStyle/>
        <a:p>
          <a:r>
            <a:rPr lang="en-US" dirty="0"/>
            <a:t>Summer May-August</a:t>
          </a:r>
        </a:p>
      </dgm:t>
    </dgm:pt>
    <dgm:pt modelId="{D4DB93FD-B42E-401D-AFF3-310B106AAA4B}" type="parTrans" cxnId="{8F8EB0FF-705D-46A2-9767-ECE8E33E5E8A}">
      <dgm:prSet/>
      <dgm:spPr/>
      <dgm:t>
        <a:bodyPr/>
        <a:lstStyle/>
        <a:p>
          <a:endParaRPr lang="en-US"/>
        </a:p>
      </dgm:t>
    </dgm:pt>
    <dgm:pt modelId="{A992325B-0DFD-4C99-BCCD-61E1CD7C5333}" type="sibTrans" cxnId="{8F8EB0FF-705D-46A2-9767-ECE8E33E5E8A}">
      <dgm:prSet/>
      <dgm:spPr/>
      <dgm:t>
        <a:bodyPr/>
        <a:lstStyle/>
        <a:p>
          <a:endParaRPr lang="en-US"/>
        </a:p>
      </dgm:t>
    </dgm:pt>
    <dgm:pt modelId="{69CBAC58-2A0B-423B-B61B-557889BFE7CD}">
      <dgm:prSet/>
      <dgm:spPr/>
      <dgm:t>
        <a:bodyPr/>
        <a:lstStyle/>
        <a:p>
          <a:r>
            <a:rPr lang="en-US" dirty="0"/>
            <a:t>Planning</a:t>
          </a:r>
        </a:p>
      </dgm:t>
    </dgm:pt>
    <dgm:pt modelId="{5DA9FA84-C7FC-4D6E-86B0-65B76E53D186}" type="parTrans" cxnId="{3F8C59AF-43D0-4267-836C-9607C350A054}">
      <dgm:prSet/>
      <dgm:spPr/>
      <dgm:t>
        <a:bodyPr/>
        <a:lstStyle/>
        <a:p>
          <a:endParaRPr lang="en-US"/>
        </a:p>
      </dgm:t>
    </dgm:pt>
    <dgm:pt modelId="{F2912C0B-F4B4-4759-AE5D-A6E88169B11A}" type="sibTrans" cxnId="{3F8C59AF-43D0-4267-836C-9607C350A054}">
      <dgm:prSet/>
      <dgm:spPr/>
      <dgm:t>
        <a:bodyPr/>
        <a:lstStyle/>
        <a:p>
          <a:endParaRPr lang="en-US"/>
        </a:p>
      </dgm:t>
    </dgm:pt>
    <dgm:pt modelId="{A08CCB1D-71F0-420A-9856-1A84EBA07DDA}">
      <dgm:prSet/>
      <dgm:spPr/>
      <dgm:t>
        <a:bodyPr/>
        <a:lstStyle/>
        <a:p>
          <a:r>
            <a:rPr lang="en-US" dirty="0"/>
            <a:t>Beginning of School (August-Sept)</a:t>
          </a:r>
        </a:p>
      </dgm:t>
    </dgm:pt>
    <dgm:pt modelId="{9371EE7C-6091-4227-9E91-5DFA0AAFF9D1}" type="parTrans" cxnId="{E0C8C1B6-06AD-4628-A78F-B9C74B00090E}">
      <dgm:prSet/>
      <dgm:spPr/>
      <dgm:t>
        <a:bodyPr/>
        <a:lstStyle/>
        <a:p>
          <a:endParaRPr lang="en-US"/>
        </a:p>
      </dgm:t>
    </dgm:pt>
    <dgm:pt modelId="{DE3C3098-78C8-40F4-A9BB-69048C00F2D9}" type="sibTrans" cxnId="{E0C8C1B6-06AD-4628-A78F-B9C74B00090E}">
      <dgm:prSet/>
      <dgm:spPr/>
      <dgm:t>
        <a:bodyPr/>
        <a:lstStyle/>
        <a:p>
          <a:endParaRPr lang="en-US"/>
        </a:p>
      </dgm:t>
    </dgm:pt>
    <dgm:pt modelId="{8624D8AC-BEC2-4897-96EA-AC0C3C72D604}">
      <dgm:prSet/>
      <dgm:spPr/>
      <dgm:t>
        <a:bodyPr/>
        <a:lstStyle/>
        <a:p>
          <a:r>
            <a:rPr lang="en-US" dirty="0"/>
            <a:t>Assessment Window: first 60 days</a:t>
          </a:r>
        </a:p>
        <a:p>
          <a:r>
            <a:rPr lang="en-US" dirty="0"/>
            <a:t>Provide assessment support</a:t>
          </a:r>
        </a:p>
        <a:p>
          <a:r>
            <a:rPr lang="en-US" dirty="0"/>
            <a:t>Monitor vendor platforms</a:t>
          </a:r>
        </a:p>
        <a:p>
          <a:r>
            <a:rPr lang="en-US" dirty="0"/>
            <a:t>Finalize scores</a:t>
          </a:r>
        </a:p>
      </dgm:t>
    </dgm:pt>
    <dgm:pt modelId="{9B397395-D319-41BB-9820-FEAEFA575A01}" type="parTrans" cxnId="{B0362627-5297-4452-B72F-EA4C3220B10D}">
      <dgm:prSet/>
      <dgm:spPr/>
      <dgm:t>
        <a:bodyPr/>
        <a:lstStyle/>
        <a:p>
          <a:endParaRPr lang="en-US"/>
        </a:p>
      </dgm:t>
    </dgm:pt>
    <dgm:pt modelId="{519DEE32-DE10-40F4-9EFD-1559C365ABF2}" type="sibTrans" cxnId="{B0362627-5297-4452-B72F-EA4C3220B10D}">
      <dgm:prSet/>
      <dgm:spPr/>
      <dgm:t>
        <a:bodyPr/>
        <a:lstStyle/>
        <a:p>
          <a:endParaRPr lang="en-US"/>
        </a:p>
      </dgm:t>
    </dgm:pt>
    <dgm:pt modelId="{8A7797E5-8C76-4CF3-81C2-98F9FB09E443}">
      <dgm:prSet/>
      <dgm:spPr/>
      <dgm:t>
        <a:bodyPr/>
        <a:lstStyle/>
        <a:p>
          <a:r>
            <a:rPr lang="en-US" dirty="0"/>
            <a:t>KSR Collection Window (Oct-Nov)</a:t>
          </a:r>
        </a:p>
      </dgm:t>
    </dgm:pt>
    <dgm:pt modelId="{23097A15-D021-4907-B2A6-DEC5F2646764}" type="parTrans" cxnId="{06D3C68D-F034-4927-AA47-F22A9B816DEF}">
      <dgm:prSet/>
      <dgm:spPr/>
      <dgm:t>
        <a:bodyPr/>
        <a:lstStyle/>
        <a:p>
          <a:endParaRPr lang="en-US"/>
        </a:p>
      </dgm:t>
    </dgm:pt>
    <dgm:pt modelId="{312FA43A-A3C4-4A0B-AEBE-F0670D08BA76}" type="sibTrans" cxnId="{06D3C68D-F034-4927-AA47-F22A9B816DEF}">
      <dgm:prSet/>
      <dgm:spPr/>
      <dgm:t>
        <a:bodyPr/>
        <a:lstStyle/>
        <a:p>
          <a:endParaRPr lang="en-US"/>
        </a:p>
      </dgm:t>
    </dgm:pt>
    <dgm:pt modelId="{71022097-82F7-4567-87DF-44613F042B83}">
      <dgm:prSet/>
      <dgm:spPr/>
      <dgm:t>
        <a:bodyPr/>
        <a:lstStyle/>
        <a:p>
          <a:r>
            <a:rPr lang="en-US" b="0" i="0" dirty="0"/>
            <a:t>Ensure data respondent has the KSR file layout</a:t>
          </a:r>
        </a:p>
        <a:p>
          <a:r>
            <a:rPr lang="en-US" b="0" i="0" dirty="0"/>
            <a:t>Develop Individual Learning Plans</a:t>
          </a:r>
          <a:endParaRPr lang="en-US" dirty="0"/>
        </a:p>
      </dgm:t>
    </dgm:pt>
    <dgm:pt modelId="{B8EB9FF9-CD1B-42C3-8CA0-EB8B959F739C}" type="parTrans" cxnId="{0500B230-935F-4C08-9D19-EB0CD7A3AD84}">
      <dgm:prSet/>
      <dgm:spPr/>
      <dgm:t>
        <a:bodyPr/>
        <a:lstStyle/>
        <a:p>
          <a:endParaRPr lang="en-US"/>
        </a:p>
      </dgm:t>
    </dgm:pt>
    <dgm:pt modelId="{79375686-4CB7-4A99-94BC-82BF7999874F}" type="sibTrans" cxnId="{0500B230-935F-4C08-9D19-EB0CD7A3AD84}">
      <dgm:prSet/>
      <dgm:spPr/>
      <dgm:t>
        <a:bodyPr/>
        <a:lstStyle/>
        <a:p>
          <a:endParaRPr lang="en-US"/>
        </a:p>
      </dgm:t>
    </dgm:pt>
    <dgm:pt modelId="{C0233BFD-BC37-4BB1-B056-74307F3AFD5A}">
      <dgm:prSet/>
      <dgm:spPr/>
      <dgm:t>
        <a:bodyPr/>
        <a:lstStyle/>
        <a:p>
          <a:r>
            <a:rPr lang="en-US" dirty="0"/>
            <a:t>Mid- and End-of-year assessment</a:t>
          </a:r>
        </a:p>
      </dgm:t>
    </dgm:pt>
    <dgm:pt modelId="{EBEC3FAD-53AF-440B-BC42-1A7E93BEFC3D}" type="parTrans" cxnId="{C8BA53E5-1A16-4C6C-A5B0-8B554B187098}">
      <dgm:prSet/>
      <dgm:spPr/>
      <dgm:t>
        <a:bodyPr/>
        <a:lstStyle/>
        <a:p>
          <a:endParaRPr lang="en-US"/>
        </a:p>
      </dgm:t>
    </dgm:pt>
    <dgm:pt modelId="{24EE5C0E-A767-4503-933D-56990BEE6B42}" type="sibTrans" cxnId="{C8BA53E5-1A16-4C6C-A5B0-8B554B187098}">
      <dgm:prSet/>
      <dgm:spPr/>
      <dgm:t>
        <a:bodyPr/>
        <a:lstStyle/>
        <a:p>
          <a:endParaRPr lang="en-US"/>
        </a:p>
      </dgm:t>
    </dgm:pt>
    <dgm:pt modelId="{2DC66277-1F90-480E-9FC0-AAEBCF013E89}">
      <dgm:prSet/>
      <dgm:spPr/>
      <dgm:t>
        <a:bodyPr/>
        <a:lstStyle/>
        <a:p>
          <a:r>
            <a:rPr lang="en-US" dirty="0"/>
            <a:t>Communicate dates for mid- and end-of-year assessment windows</a:t>
          </a:r>
        </a:p>
        <a:p>
          <a:r>
            <a:rPr lang="en-US" dirty="0"/>
            <a:t>Communicate domains to assess</a:t>
          </a:r>
        </a:p>
        <a:p>
          <a:r>
            <a:rPr lang="en-US" dirty="0"/>
            <a:t>Plan for transitions </a:t>
          </a:r>
        </a:p>
      </dgm:t>
    </dgm:pt>
    <dgm:pt modelId="{C3755D33-43AE-4654-AB3D-EABE2D5184D6}" type="parTrans" cxnId="{3B229B06-326B-4E9C-84B6-B782902E2713}">
      <dgm:prSet/>
      <dgm:spPr/>
      <dgm:t>
        <a:bodyPr/>
        <a:lstStyle/>
        <a:p>
          <a:endParaRPr lang="en-US"/>
        </a:p>
      </dgm:t>
    </dgm:pt>
    <dgm:pt modelId="{4319C0CF-00CA-4A59-B754-83038143C40F}" type="sibTrans" cxnId="{3B229B06-326B-4E9C-84B6-B782902E2713}">
      <dgm:prSet/>
      <dgm:spPr/>
      <dgm:t>
        <a:bodyPr/>
        <a:lstStyle/>
        <a:p>
          <a:endParaRPr lang="en-US"/>
        </a:p>
      </dgm:t>
    </dgm:pt>
    <dgm:pt modelId="{8C4C0F7C-EEBC-43F2-B69E-96289775C511}">
      <dgm:prSet/>
      <dgm:spPr/>
      <dgm:t>
        <a:bodyPr/>
        <a:lstStyle/>
        <a:p>
          <a:r>
            <a:rPr lang="en-US" dirty="0"/>
            <a:t>Licenses</a:t>
          </a:r>
        </a:p>
      </dgm:t>
    </dgm:pt>
    <dgm:pt modelId="{71A8CC36-6400-4A36-8BFC-B178B8AE252F}" type="parTrans" cxnId="{54A0E374-8CB2-4268-999B-56FEF9DD3AB2}">
      <dgm:prSet/>
      <dgm:spPr/>
      <dgm:t>
        <a:bodyPr/>
        <a:lstStyle/>
        <a:p>
          <a:endParaRPr lang="en-US"/>
        </a:p>
      </dgm:t>
    </dgm:pt>
    <dgm:pt modelId="{2253EE66-D430-420F-9685-E33E42EF8509}" type="sibTrans" cxnId="{54A0E374-8CB2-4268-999B-56FEF9DD3AB2}">
      <dgm:prSet/>
      <dgm:spPr/>
      <dgm:t>
        <a:bodyPr/>
        <a:lstStyle/>
        <a:p>
          <a:endParaRPr lang="en-US"/>
        </a:p>
      </dgm:t>
    </dgm:pt>
    <dgm:pt modelId="{EBCD7562-FC2A-44AA-B38D-0267E4D562DE}">
      <dgm:prSet/>
      <dgm:spPr/>
      <dgm:t>
        <a:bodyPr/>
        <a:lstStyle/>
        <a:p>
          <a:r>
            <a:rPr lang="en-US" dirty="0"/>
            <a:t>Review Assessment Options</a:t>
          </a:r>
        </a:p>
      </dgm:t>
    </dgm:pt>
    <dgm:pt modelId="{DACFC4CC-5C53-4377-8376-B960CB03C1EC}" type="parTrans" cxnId="{4172299C-BEEE-4783-A57F-FDCE211898EA}">
      <dgm:prSet/>
      <dgm:spPr/>
      <dgm:t>
        <a:bodyPr/>
        <a:lstStyle/>
        <a:p>
          <a:endParaRPr lang="en-US"/>
        </a:p>
      </dgm:t>
    </dgm:pt>
    <dgm:pt modelId="{1C7C1DE6-BD5E-41E7-BD8F-A7DF2C6B6EC0}" type="sibTrans" cxnId="{4172299C-BEEE-4783-A57F-FDCE211898EA}">
      <dgm:prSet/>
      <dgm:spPr/>
      <dgm:t>
        <a:bodyPr/>
        <a:lstStyle/>
        <a:p>
          <a:endParaRPr lang="en-US"/>
        </a:p>
      </dgm:t>
    </dgm:pt>
    <dgm:pt modelId="{29DC8293-2D75-4BED-8F35-D43EDF06761A}" type="pres">
      <dgm:prSet presAssocID="{60CCCAD1-8821-4185-AFC1-93C118E1B281}" presName="Name0" presStyleCnt="0">
        <dgm:presLayoutVars>
          <dgm:chMax/>
          <dgm:chPref/>
          <dgm:animLvl val="lvl"/>
        </dgm:presLayoutVars>
      </dgm:prSet>
      <dgm:spPr/>
    </dgm:pt>
    <dgm:pt modelId="{038F9429-475B-479D-9C23-AE168642B585}" type="pres">
      <dgm:prSet presAssocID="{4AB51C79-9C54-42AB-9400-DCA50EF2F087}" presName="composite" presStyleCnt="0"/>
      <dgm:spPr/>
    </dgm:pt>
    <dgm:pt modelId="{AF2CDF9D-E44F-41A7-9F0B-6D40AE5FF2A6}" type="pres">
      <dgm:prSet presAssocID="{4AB51C79-9C54-42AB-9400-DCA50EF2F087}" presName="Parent1" presStyleLbl="alignNode1" presStyleIdx="0" presStyleCnt="4">
        <dgm:presLayoutVars>
          <dgm:chMax val="1"/>
          <dgm:chPref val="1"/>
          <dgm:bulletEnabled val="1"/>
        </dgm:presLayoutVars>
      </dgm:prSet>
      <dgm:spPr/>
    </dgm:pt>
    <dgm:pt modelId="{D194DFCB-233D-4E94-9FB3-4D23F3DA04E9}" type="pres">
      <dgm:prSet presAssocID="{4AB51C79-9C54-42AB-9400-DCA50EF2F087}" presName="Childtext1" presStyleLbl="revTx" presStyleIdx="0" presStyleCnt="4">
        <dgm:presLayoutVars>
          <dgm:chMax val="0"/>
          <dgm:chPref val="0"/>
          <dgm:bulletEnabled/>
        </dgm:presLayoutVars>
      </dgm:prSet>
      <dgm:spPr/>
    </dgm:pt>
    <dgm:pt modelId="{B487D4A6-F37E-4BA7-8CB9-88384386A9EB}" type="pres">
      <dgm:prSet presAssocID="{4AB51C79-9C54-42AB-9400-DCA50EF2F087}" presName="ConnectLine" presStyleLbl="sibTrans1D1" presStyleIdx="0" presStyleCnt="4"/>
      <dgm:spPr>
        <a:noFill/>
        <a:ln w="12700" cap="flat" cmpd="sng" algn="ctr">
          <a:solidFill>
            <a:schemeClr val="dk2">
              <a:hueOff val="0"/>
              <a:satOff val="0"/>
              <a:lumOff val="0"/>
              <a:alphaOff val="0"/>
            </a:schemeClr>
          </a:solidFill>
          <a:prstDash val="dash"/>
          <a:miter lim="800000"/>
        </a:ln>
        <a:effectLst/>
      </dgm:spPr>
    </dgm:pt>
    <dgm:pt modelId="{B0959F0A-39D8-423D-A407-1411F1336EE9}" type="pres">
      <dgm:prSet presAssocID="{4AB51C79-9C54-42AB-9400-DCA50EF2F087}" presName="ConnectLineEnd" presStyleLbl="node1" presStyleIdx="0" presStyleCnt="4"/>
      <dgm:spPr/>
    </dgm:pt>
    <dgm:pt modelId="{B50A0ADD-6DEF-4EB3-B011-D597C8F06B03}" type="pres">
      <dgm:prSet presAssocID="{4AB51C79-9C54-42AB-9400-DCA50EF2F087}" presName="EmptyPane" presStyleCnt="0"/>
      <dgm:spPr/>
    </dgm:pt>
    <dgm:pt modelId="{01742BCB-4062-4F91-9179-BC0DC7DD332A}" type="pres">
      <dgm:prSet presAssocID="{A992325B-0DFD-4C99-BCCD-61E1CD7C5333}" presName="spaceBetweenRectangles" presStyleLbl="fgAcc1" presStyleIdx="0" presStyleCnt="3"/>
      <dgm:spPr/>
    </dgm:pt>
    <dgm:pt modelId="{DB1E3EA0-75D5-435F-B123-1272171609E3}" type="pres">
      <dgm:prSet presAssocID="{A08CCB1D-71F0-420A-9856-1A84EBA07DDA}" presName="composite" presStyleCnt="0"/>
      <dgm:spPr/>
    </dgm:pt>
    <dgm:pt modelId="{9E806789-2523-405B-824B-3FBCC4239AD5}" type="pres">
      <dgm:prSet presAssocID="{A08CCB1D-71F0-420A-9856-1A84EBA07DDA}" presName="Parent1" presStyleLbl="alignNode1" presStyleIdx="1" presStyleCnt="4">
        <dgm:presLayoutVars>
          <dgm:chMax val="1"/>
          <dgm:chPref val="1"/>
          <dgm:bulletEnabled val="1"/>
        </dgm:presLayoutVars>
      </dgm:prSet>
      <dgm:spPr/>
    </dgm:pt>
    <dgm:pt modelId="{F61685C2-48DF-4E39-B955-95B07BFF99EA}" type="pres">
      <dgm:prSet presAssocID="{A08CCB1D-71F0-420A-9856-1A84EBA07DDA}" presName="Childtext1" presStyleLbl="revTx" presStyleIdx="1" presStyleCnt="4">
        <dgm:presLayoutVars>
          <dgm:chMax val="0"/>
          <dgm:chPref val="0"/>
          <dgm:bulletEnabled/>
        </dgm:presLayoutVars>
      </dgm:prSet>
      <dgm:spPr/>
    </dgm:pt>
    <dgm:pt modelId="{AD497213-C265-4EFC-9EA7-52050BAB0036}" type="pres">
      <dgm:prSet presAssocID="{A08CCB1D-71F0-420A-9856-1A84EBA07DDA}" presName="ConnectLine" presStyleLbl="sibTrans1D1" presStyleIdx="1" presStyleCnt="4"/>
      <dgm:spPr>
        <a:noFill/>
        <a:ln w="12700" cap="flat" cmpd="sng" algn="ctr">
          <a:solidFill>
            <a:schemeClr val="dk2">
              <a:hueOff val="0"/>
              <a:satOff val="0"/>
              <a:lumOff val="0"/>
              <a:alphaOff val="0"/>
            </a:schemeClr>
          </a:solidFill>
          <a:prstDash val="dash"/>
          <a:miter lim="800000"/>
        </a:ln>
        <a:effectLst/>
      </dgm:spPr>
    </dgm:pt>
    <dgm:pt modelId="{534063CD-F65A-4C4B-B10A-8DD7A588CE25}" type="pres">
      <dgm:prSet presAssocID="{A08CCB1D-71F0-420A-9856-1A84EBA07DDA}" presName="ConnectLineEnd" presStyleLbl="node1" presStyleIdx="1" presStyleCnt="4"/>
      <dgm:spPr/>
    </dgm:pt>
    <dgm:pt modelId="{D44E162F-0554-4CB2-808E-CE7B782313B1}" type="pres">
      <dgm:prSet presAssocID="{A08CCB1D-71F0-420A-9856-1A84EBA07DDA}" presName="EmptyPane" presStyleCnt="0"/>
      <dgm:spPr/>
    </dgm:pt>
    <dgm:pt modelId="{D04919AF-548C-4837-B413-D6799CB047D6}" type="pres">
      <dgm:prSet presAssocID="{DE3C3098-78C8-40F4-A9BB-69048C00F2D9}" presName="spaceBetweenRectangles" presStyleLbl="fgAcc1" presStyleIdx="1" presStyleCnt="3"/>
      <dgm:spPr/>
    </dgm:pt>
    <dgm:pt modelId="{BBE59EBE-5F64-4915-8BCC-78404CECC4BB}" type="pres">
      <dgm:prSet presAssocID="{8A7797E5-8C76-4CF3-81C2-98F9FB09E443}" presName="composite" presStyleCnt="0"/>
      <dgm:spPr/>
    </dgm:pt>
    <dgm:pt modelId="{7806C6A9-3B4B-44EA-B6E2-D867B395D1DF}" type="pres">
      <dgm:prSet presAssocID="{8A7797E5-8C76-4CF3-81C2-98F9FB09E443}" presName="Parent1" presStyleLbl="alignNode1" presStyleIdx="2" presStyleCnt="4">
        <dgm:presLayoutVars>
          <dgm:chMax val="1"/>
          <dgm:chPref val="1"/>
          <dgm:bulletEnabled val="1"/>
        </dgm:presLayoutVars>
      </dgm:prSet>
      <dgm:spPr/>
    </dgm:pt>
    <dgm:pt modelId="{CBFD3CFF-5837-4117-9A62-7A3A4B7B4305}" type="pres">
      <dgm:prSet presAssocID="{8A7797E5-8C76-4CF3-81C2-98F9FB09E443}" presName="Childtext1" presStyleLbl="revTx" presStyleIdx="2" presStyleCnt="4">
        <dgm:presLayoutVars>
          <dgm:chMax val="0"/>
          <dgm:chPref val="0"/>
          <dgm:bulletEnabled/>
        </dgm:presLayoutVars>
      </dgm:prSet>
      <dgm:spPr/>
    </dgm:pt>
    <dgm:pt modelId="{4118FF5F-733C-4458-900C-1E5B8E0AFDF9}" type="pres">
      <dgm:prSet presAssocID="{8A7797E5-8C76-4CF3-81C2-98F9FB09E443}" presName="ConnectLine" presStyleLbl="sibTrans1D1" presStyleIdx="2" presStyleCnt="4"/>
      <dgm:spPr>
        <a:noFill/>
        <a:ln w="12700" cap="flat" cmpd="sng" algn="ctr">
          <a:solidFill>
            <a:schemeClr val="dk2">
              <a:hueOff val="0"/>
              <a:satOff val="0"/>
              <a:lumOff val="0"/>
              <a:alphaOff val="0"/>
            </a:schemeClr>
          </a:solidFill>
          <a:prstDash val="dash"/>
          <a:miter lim="800000"/>
        </a:ln>
        <a:effectLst/>
      </dgm:spPr>
    </dgm:pt>
    <dgm:pt modelId="{C5907B12-FA99-485D-9732-711E7105E88A}" type="pres">
      <dgm:prSet presAssocID="{8A7797E5-8C76-4CF3-81C2-98F9FB09E443}" presName="ConnectLineEnd" presStyleLbl="node1" presStyleIdx="2" presStyleCnt="4"/>
      <dgm:spPr/>
    </dgm:pt>
    <dgm:pt modelId="{ABC96B4A-EBCA-4970-9E2D-8ED6638B5C48}" type="pres">
      <dgm:prSet presAssocID="{8A7797E5-8C76-4CF3-81C2-98F9FB09E443}" presName="EmptyPane" presStyleCnt="0"/>
      <dgm:spPr/>
    </dgm:pt>
    <dgm:pt modelId="{5E0A28F9-6607-455F-9325-046A720BD057}" type="pres">
      <dgm:prSet presAssocID="{312FA43A-A3C4-4A0B-AEBE-F0670D08BA76}" presName="spaceBetweenRectangles" presStyleLbl="fgAcc1" presStyleIdx="2" presStyleCnt="3"/>
      <dgm:spPr/>
    </dgm:pt>
    <dgm:pt modelId="{34C63EAB-F643-4F4D-90DA-87B6B32EBE68}" type="pres">
      <dgm:prSet presAssocID="{C0233BFD-BC37-4BB1-B056-74307F3AFD5A}" presName="composite" presStyleCnt="0"/>
      <dgm:spPr/>
    </dgm:pt>
    <dgm:pt modelId="{DBC39C70-10C9-4B1E-9F27-A1E716499294}" type="pres">
      <dgm:prSet presAssocID="{C0233BFD-BC37-4BB1-B056-74307F3AFD5A}" presName="Parent1" presStyleLbl="alignNode1" presStyleIdx="3" presStyleCnt="4">
        <dgm:presLayoutVars>
          <dgm:chMax val="1"/>
          <dgm:chPref val="1"/>
          <dgm:bulletEnabled val="1"/>
        </dgm:presLayoutVars>
      </dgm:prSet>
      <dgm:spPr/>
    </dgm:pt>
    <dgm:pt modelId="{09D1A1F9-747D-40CA-A2E5-E3FA761CE454}" type="pres">
      <dgm:prSet presAssocID="{C0233BFD-BC37-4BB1-B056-74307F3AFD5A}" presName="Childtext1" presStyleLbl="revTx" presStyleIdx="3" presStyleCnt="4">
        <dgm:presLayoutVars>
          <dgm:chMax val="0"/>
          <dgm:chPref val="0"/>
          <dgm:bulletEnabled/>
        </dgm:presLayoutVars>
      </dgm:prSet>
      <dgm:spPr/>
    </dgm:pt>
    <dgm:pt modelId="{73EDD3B9-1DAC-4BBD-B398-B585B3750C63}" type="pres">
      <dgm:prSet presAssocID="{C0233BFD-BC37-4BB1-B056-74307F3AFD5A}" presName="ConnectLine" presStyleLbl="sibTrans1D1" presStyleIdx="3" presStyleCnt="4"/>
      <dgm:spPr>
        <a:noFill/>
        <a:ln w="12700" cap="flat" cmpd="sng" algn="ctr">
          <a:solidFill>
            <a:schemeClr val="dk2">
              <a:hueOff val="0"/>
              <a:satOff val="0"/>
              <a:lumOff val="0"/>
              <a:alphaOff val="0"/>
            </a:schemeClr>
          </a:solidFill>
          <a:prstDash val="dash"/>
          <a:miter lim="800000"/>
        </a:ln>
        <a:effectLst/>
      </dgm:spPr>
    </dgm:pt>
    <dgm:pt modelId="{2862991C-4BD9-44CD-9A9A-39C8C067610B}" type="pres">
      <dgm:prSet presAssocID="{C0233BFD-BC37-4BB1-B056-74307F3AFD5A}" presName="ConnectLineEnd" presStyleLbl="node1" presStyleIdx="3" presStyleCnt="4"/>
      <dgm:spPr/>
    </dgm:pt>
    <dgm:pt modelId="{408CBB02-7298-4B81-BA5C-F610F8BF3AD6}" type="pres">
      <dgm:prSet presAssocID="{C0233BFD-BC37-4BB1-B056-74307F3AFD5A}" presName="EmptyPane" presStyleCnt="0"/>
      <dgm:spPr/>
    </dgm:pt>
  </dgm:ptLst>
  <dgm:cxnLst>
    <dgm:cxn modelId="{36FCA405-2958-4799-A5CB-3EA723EC2B72}" type="presOf" srcId="{8A7797E5-8C76-4CF3-81C2-98F9FB09E443}" destId="{7806C6A9-3B4B-44EA-B6E2-D867B395D1DF}" srcOrd="0" destOrd="0" presId="urn:microsoft.com/office/officeart/2016/7/layout/HexagonTimeline"/>
    <dgm:cxn modelId="{3B229B06-326B-4E9C-84B6-B782902E2713}" srcId="{C0233BFD-BC37-4BB1-B056-74307F3AFD5A}" destId="{2DC66277-1F90-480E-9FC0-AAEBCF013E89}" srcOrd="0" destOrd="0" parTransId="{C3755D33-43AE-4654-AB3D-EABE2D5184D6}" sibTransId="{4319C0CF-00CA-4A59-B754-83038143C40F}"/>
    <dgm:cxn modelId="{6E6BC021-E5BD-44F6-BC33-0C31D51CB235}" type="presOf" srcId="{2DC66277-1F90-480E-9FC0-AAEBCF013E89}" destId="{09D1A1F9-747D-40CA-A2E5-E3FA761CE454}" srcOrd="0" destOrd="0" presId="urn:microsoft.com/office/officeart/2016/7/layout/HexagonTimeline"/>
    <dgm:cxn modelId="{E3A06A25-B7E3-46B1-8707-08441A734616}" type="presOf" srcId="{A08CCB1D-71F0-420A-9856-1A84EBA07DDA}" destId="{9E806789-2523-405B-824B-3FBCC4239AD5}" srcOrd="0" destOrd="0" presId="urn:microsoft.com/office/officeart/2016/7/layout/HexagonTimeline"/>
    <dgm:cxn modelId="{B0362627-5297-4452-B72F-EA4C3220B10D}" srcId="{A08CCB1D-71F0-420A-9856-1A84EBA07DDA}" destId="{8624D8AC-BEC2-4897-96EA-AC0C3C72D604}" srcOrd="0" destOrd="0" parTransId="{9B397395-D319-41BB-9820-FEAEFA575A01}" sibTransId="{519DEE32-DE10-40F4-9EFD-1559C365ABF2}"/>
    <dgm:cxn modelId="{0500B230-935F-4C08-9D19-EB0CD7A3AD84}" srcId="{8A7797E5-8C76-4CF3-81C2-98F9FB09E443}" destId="{71022097-82F7-4567-87DF-44613F042B83}" srcOrd="0" destOrd="0" parTransId="{B8EB9FF9-CD1B-42C3-8CA0-EB8B959F739C}" sibTransId="{79375686-4CB7-4A99-94BC-82BF7999874F}"/>
    <dgm:cxn modelId="{E3040B6C-35DE-4DA8-9C13-1527BB2FB397}" type="presOf" srcId="{8C4C0F7C-EEBC-43F2-B69E-96289775C511}" destId="{D194DFCB-233D-4E94-9FB3-4D23F3DA04E9}" srcOrd="0" destOrd="2" presId="urn:microsoft.com/office/officeart/2016/7/layout/HexagonTimeline"/>
    <dgm:cxn modelId="{C450FF6D-4470-4FB1-9B6C-7A571E320CED}" type="presOf" srcId="{C0233BFD-BC37-4BB1-B056-74307F3AFD5A}" destId="{DBC39C70-10C9-4B1E-9F27-A1E716499294}" srcOrd="0" destOrd="0" presId="urn:microsoft.com/office/officeart/2016/7/layout/HexagonTimeline"/>
    <dgm:cxn modelId="{54A0E374-8CB2-4268-999B-56FEF9DD3AB2}" srcId="{4AB51C79-9C54-42AB-9400-DCA50EF2F087}" destId="{8C4C0F7C-EEBC-43F2-B69E-96289775C511}" srcOrd="2" destOrd="0" parTransId="{71A8CC36-6400-4A36-8BFC-B178B8AE252F}" sibTransId="{2253EE66-D430-420F-9685-E33E42EF8509}"/>
    <dgm:cxn modelId="{5ABEF658-9136-40B5-AC8B-D0E4416A9BE9}" type="presOf" srcId="{60CCCAD1-8821-4185-AFC1-93C118E1B281}" destId="{29DC8293-2D75-4BED-8F35-D43EDF06761A}" srcOrd="0" destOrd="0" presId="urn:microsoft.com/office/officeart/2016/7/layout/HexagonTimeline"/>
    <dgm:cxn modelId="{06D3C68D-F034-4927-AA47-F22A9B816DEF}" srcId="{60CCCAD1-8821-4185-AFC1-93C118E1B281}" destId="{8A7797E5-8C76-4CF3-81C2-98F9FB09E443}" srcOrd="2" destOrd="0" parTransId="{23097A15-D021-4907-B2A6-DEC5F2646764}" sibTransId="{312FA43A-A3C4-4A0B-AEBE-F0670D08BA76}"/>
    <dgm:cxn modelId="{7C63D595-C3E7-4D15-B8B4-D4035073E9D4}" type="presOf" srcId="{69CBAC58-2A0B-423B-B61B-557889BFE7CD}" destId="{D194DFCB-233D-4E94-9FB3-4D23F3DA04E9}" srcOrd="0" destOrd="0" presId="urn:microsoft.com/office/officeart/2016/7/layout/HexagonTimeline"/>
    <dgm:cxn modelId="{4172299C-BEEE-4783-A57F-FDCE211898EA}" srcId="{4AB51C79-9C54-42AB-9400-DCA50EF2F087}" destId="{EBCD7562-FC2A-44AA-B38D-0267E4D562DE}" srcOrd="1" destOrd="0" parTransId="{DACFC4CC-5C53-4377-8376-B960CB03C1EC}" sibTransId="{1C7C1DE6-BD5E-41E7-BD8F-A7DF2C6B6EC0}"/>
    <dgm:cxn modelId="{3F8C59AF-43D0-4267-836C-9607C350A054}" srcId="{4AB51C79-9C54-42AB-9400-DCA50EF2F087}" destId="{69CBAC58-2A0B-423B-B61B-557889BFE7CD}" srcOrd="0" destOrd="0" parTransId="{5DA9FA84-C7FC-4D6E-86B0-65B76E53D186}" sibTransId="{F2912C0B-F4B4-4759-AE5D-A6E88169B11A}"/>
    <dgm:cxn modelId="{E0C8C1B6-06AD-4628-A78F-B9C74B00090E}" srcId="{60CCCAD1-8821-4185-AFC1-93C118E1B281}" destId="{A08CCB1D-71F0-420A-9856-1A84EBA07DDA}" srcOrd="1" destOrd="0" parTransId="{9371EE7C-6091-4227-9E91-5DFA0AAFF9D1}" sibTransId="{DE3C3098-78C8-40F4-A9BB-69048C00F2D9}"/>
    <dgm:cxn modelId="{1CEB4DB8-2428-4B83-B8C6-7647EE320274}" type="presOf" srcId="{71022097-82F7-4567-87DF-44613F042B83}" destId="{CBFD3CFF-5837-4117-9A62-7A3A4B7B4305}" srcOrd="0" destOrd="0" presId="urn:microsoft.com/office/officeart/2016/7/layout/HexagonTimeline"/>
    <dgm:cxn modelId="{6F1FCBCA-384C-45BA-8EDD-1A6B1878BF4D}" type="presOf" srcId="{EBCD7562-FC2A-44AA-B38D-0267E4D562DE}" destId="{D194DFCB-233D-4E94-9FB3-4D23F3DA04E9}" srcOrd="0" destOrd="1" presId="urn:microsoft.com/office/officeart/2016/7/layout/HexagonTimeline"/>
    <dgm:cxn modelId="{3BC5ECD2-2871-4E86-A035-87EA802EEF88}" type="presOf" srcId="{8624D8AC-BEC2-4897-96EA-AC0C3C72D604}" destId="{F61685C2-48DF-4E39-B955-95B07BFF99EA}" srcOrd="0" destOrd="0" presId="urn:microsoft.com/office/officeart/2016/7/layout/HexagonTimeline"/>
    <dgm:cxn modelId="{EFA7E8DC-E17A-406F-8520-8031693261EA}" type="presOf" srcId="{4AB51C79-9C54-42AB-9400-DCA50EF2F087}" destId="{AF2CDF9D-E44F-41A7-9F0B-6D40AE5FF2A6}" srcOrd="0" destOrd="0" presId="urn:microsoft.com/office/officeart/2016/7/layout/HexagonTimeline"/>
    <dgm:cxn modelId="{C8BA53E5-1A16-4C6C-A5B0-8B554B187098}" srcId="{60CCCAD1-8821-4185-AFC1-93C118E1B281}" destId="{C0233BFD-BC37-4BB1-B056-74307F3AFD5A}" srcOrd="3" destOrd="0" parTransId="{EBEC3FAD-53AF-440B-BC42-1A7E93BEFC3D}" sibTransId="{24EE5C0E-A767-4503-933D-56990BEE6B42}"/>
    <dgm:cxn modelId="{8F8EB0FF-705D-46A2-9767-ECE8E33E5E8A}" srcId="{60CCCAD1-8821-4185-AFC1-93C118E1B281}" destId="{4AB51C79-9C54-42AB-9400-DCA50EF2F087}" srcOrd="0" destOrd="0" parTransId="{D4DB93FD-B42E-401D-AFF3-310B106AAA4B}" sibTransId="{A992325B-0DFD-4C99-BCCD-61E1CD7C5333}"/>
    <dgm:cxn modelId="{4B0BEC97-AE5F-488F-8D7D-8D062F83B015}" type="presParOf" srcId="{29DC8293-2D75-4BED-8F35-D43EDF06761A}" destId="{038F9429-475B-479D-9C23-AE168642B585}" srcOrd="0" destOrd="0" presId="urn:microsoft.com/office/officeart/2016/7/layout/HexagonTimeline"/>
    <dgm:cxn modelId="{50A81FF2-11C7-434D-B316-045FA21ACBBA}" type="presParOf" srcId="{038F9429-475B-479D-9C23-AE168642B585}" destId="{AF2CDF9D-E44F-41A7-9F0B-6D40AE5FF2A6}" srcOrd="0" destOrd="0" presId="urn:microsoft.com/office/officeart/2016/7/layout/HexagonTimeline"/>
    <dgm:cxn modelId="{979CFF0E-6260-43C2-A4BA-E86902FFA84B}" type="presParOf" srcId="{038F9429-475B-479D-9C23-AE168642B585}" destId="{D194DFCB-233D-4E94-9FB3-4D23F3DA04E9}" srcOrd="1" destOrd="0" presId="urn:microsoft.com/office/officeart/2016/7/layout/HexagonTimeline"/>
    <dgm:cxn modelId="{9A3F1119-E37B-473D-A338-7914FA360C65}" type="presParOf" srcId="{038F9429-475B-479D-9C23-AE168642B585}" destId="{B487D4A6-F37E-4BA7-8CB9-88384386A9EB}" srcOrd="2" destOrd="0" presId="urn:microsoft.com/office/officeart/2016/7/layout/HexagonTimeline"/>
    <dgm:cxn modelId="{EE9395D5-3FBC-4C36-9B28-6A438A9B7A57}" type="presParOf" srcId="{038F9429-475B-479D-9C23-AE168642B585}" destId="{B0959F0A-39D8-423D-A407-1411F1336EE9}" srcOrd="3" destOrd="0" presId="urn:microsoft.com/office/officeart/2016/7/layout/HexagonTimeline"/>
    <dgm:cxn modelId="{AF6251FD-E071-47BF-8343-52910949B3A1}" type="presParOf" srcId="{038F9429-475B-479D-9C23-AE168642B585}" destId="{B50A0ADD-6DEF-4EB3-B011-D597C8F06B03}" srcOrd="4" destOrd="0" presId="urn:microsoft.com/office/officeart/2016/7/layout/HexagonTimeline"/>
    <dgm:cxn modelId="{23988625-8B2E-4309-A454-3FB1EC70C092}" type="presParOf" srcId="{29DC8293-2D75-4BED-8F35-D43EDF06761A}" destId="{01742BCB-4062-4F91-9179-BC0DC7DD332A}" srcOrd="1" destOrd="0" presId="urn:microsoft.com/office/officeart/2016/7/layout/HexagonTimeline"/>
    <dgm:cxn modelId="{327BCA5E-80BA-45C9-9E0E-9E6D191D6C9A}" type="presParOf" srcId="{29DC8293-2D75-4BED-8F35-D43EDF06761A}" destId="{DB1E3EA0-75D5-435F-B123-1272171609E3}" srcOrd="2" destOrd="0" presId="urn:microsoft.com/office/officeart/2016/7/layout/HexagonTimeline"/>
    <dgm:cxn modelId="{D15557A5-0A20-41AE-A336-6E5078EF4180}" type="presParOf" srcId="{DB1E3EA0-75D5-435F-B123-1272171609E3}" destId="{9E806789-2523-405B-824B-3FBCC4239AD5}" srcOrd="0" destOrd="0" presId="urn:microsoft.com/office/officeart/2016/7/layout/HexagonTimeline"/>
    <dgm:cxn modelId="{5AE07E75-F2E6-43C7-9B15-8AB31F36B06D}" type="presParOf" srcId="{DB1E3EA0-75D5-435F-B123-1272171609E3}" destId="{F61685C2-48DF-4E39-B955-95B07BFF99EA}" srcOrd="1" destOrd="0" presId="urn:microsoft.com/office/officeart/2016/7/layout/HexagonTimeline"/>
    <dgm:cxn modelId="{0077EA7D-E9BF-41AD-8746-8BC144CFD0FE}" type="presParOf" srcId="{DB1E3EA0-75D5-435F-B123-1272171609E3}" destId="{AD497213-C265-4EFC-9EA7-52050BAB0036}" srcOrd="2" destOrd="0" presId="urn:microsoft.com/office/officeart/2016/7/layout/HexagonTimeline"/>
    <dgm:cxn modelId="{0760D87D-5C99-43EB-AEEE-60D8ACC30B9F}" type="presParOf" srcId="{DB1E3EA0-75D5-435F-B123-1272171609E3}" destId="{534063CD-F65A-4C4B-B10A-8DD7A588CE25}" srcOrd="3" destOrd="0" presId="urn:microsoft.com/office/officeart/2016/7/layout/HexagonTimeline"/>
    <dgm:cxn modelId="{55D2E91C-C47A-487F-9577-1C152A71069F}" type="presParOf" srcId="{DB1E3EA0-75D5-435F-B123-1272171609E3}" destId="{D44E162F-0554-4CB2-808E-CE7B782313B1}" srcOrd="4" destOrd="0" presId="urn:microsoft.com/office/officeart/2016/7/layout/HexagonTimeline"/>
    <dgm:cxn modelId="{438A3E56-EDEB-437F-A942-A05794922796}" type="presParOf" srcId="{29DC8293-2D75-4BED-8F35-D43EDF06761A}" destId="{D04919AF-548C-4837-B413-D6799CB047D6}" srcOrd="3" destOrd="0" presId="urn:microsoft.com/office/officeart/2016/7/layout/HexagonTimeline"/>
    <dgm:cxn modelId="{241E4FA4-C21F-4D04-8A79-7C0134DE6CB5}" type="presParOf" srcId="{29DC8293-2D75-4BED-8F35-D43EDF06761A}" destId="{BBE59EBE-5F64-4915-8BCC-78404CECC4BB}" srcOrd="4" destOrd="0" presId="urn:microsoft.com/office/officeart/2016/7/layout/HexagonTimeline"/>
    <dgm:cxn modelId="{93D07DF0-F052-4384-8854-5FD1E6CD08FB}" type="presParOf" srcId="{BBE59EBE-5F64-4915-8BCC-78404CECC4BB}" destId="{7806C6A9-3B4B-44EA-B6E2-D867B395D1DF}" srcOrd="0" destOrd="0" presId="urn:microsoft.com/office/officeart/2016/7/layout/HexagonTimeline"/>
    <dgm:cxn modelId="{855BEAB0-9F74-43FC-B1FA-B764144696C7}" type="presParOf" srcId="{BBE59EBE-5F64-4915-8BCC-78404CECC4BB}" destId="{CBFD3CFF-5837-4117-9A62-7A3A4B7B4305}" srcOrd="1" destOrd="0" presId="urn:microsoft.com/office/officeart/2016/7/layout/HexagonTimeline"/>
    <dgm:cxn modelId="{7573690C-B162-46D6-80A9-2C5BAE54F56B}" type="presParOf" srcId="{BBE59EBE-5F64-4915-8BCC-78404CECC4BB}" destId="{4118FF5F-733C-4458-900C-1E5B8E0AFDF9}" srcOrd="2" destOrd="0" presId="urn:microsoft.com/office/officeart/2016/7/layout/HexagonTimeline"/>
    <dgm:cxn modelId="{CE05CC9A-A1C9-4211-80DA-4B02411A8C65}" type="presParOf" srcId="{BBE59EBE-5F64-4915-8BCC-78404CECC4BB}" destId="{C5907B12-FA99-485D-9732-711E7105E88A}" srcOrd="3" destOrd="0" presId="urn:microsoft.com/office/officeart/2016/7/layout/HexagonTimeline"/>
    <dgm:cxn modelId="{2404C07B-F0C0-48A2-B048-2E275BCB308D}" type="presParOf" srcId="{BBE59EBE-5F64-4915-8BCC-78404CECC4BB}" destId="{ABC96B4A-EBCA-4970-9E2D-8ED6638B5C48}" srcOrd="4" destOrd="0" presId="urn:microsoft.com/office/officeart/2016/7/layout/HexagonTimeline"/>
    <dgm:cxn modelId="{C1124673-70E7-479D-B0BD-1D2C904C39F0}" type="presParOf" srcId="{29DC8293-2D75-4BED-8F35-D43EDF06761A}" destId="{5E0A28F9-6607-455F-9325-046A720BD057}" srcOrd="5" destOrd="0" presId="urn:microsoft.com/office/officeart/2016/7/layout/HexagonTimeline"/>
    <dgm:cxn modelId="{A85C17D2-5C82-4A1F-9A0E-38CF0540D648}" type="presParOf" srcId="{29DC8293-2D75-4BED-8F35-D43EDF06761A}" destId="{34C63EAB-F643-4F4D-90DA-87B6B32EBE68}" srcOrd="6" destOrd="0" presId="urn:microsoft.com/office/officeart/2016/7/layout/HexagonTimeline"/>
    <dgm:cxn modelId="{DAB66BD7-867C-47D7-ADB4-C31C85B55A10}" type="presParOf" srcId="{34C63EAB-F643-4F4D-90DA-87B6B32EBE68}" destId="{DBC39C70-10C9-4B1E-9F27-A1E716499294}" srcOrd="0" destOrd="0" presId="urn:microsoft.com/office/officeart/2016/7/layout/HexagonTimeline"/>
    <dgm:cxn modelId="{9094F4AB-9BDB-4214-BBA5-D291D082E8A8}" type="presParOf" srcId="{34C63EAB-F643-4F4D-90DA-87B6B32EBE68}" destId="{09D1A1F9-747D-40CA-A2E5-E3FA761CE454}" srcOrd="1" destOrd="0" presId="urn:microsoft.com/office/officeart/2016/7/layout/HexagonTimeline"/>
    <dgm:cxn modelId="{F937A2A5-5CE5-4C6D-84A5-16D53F75A5F9}" type="presParOf" srcId="{34C63EAB-F643-4F4D-90DA-87B6B32EBE68}" destId="{73EDD3B9-1DAC-4BBD-B398-B585B3750C63}" srcOrd="2" destOrd="0" presId="urn:microsoft.com/office/officeart/2016/7/layout/HexagonTimeline"/>
    <dgm:cxn modelId="{D33815A5-B6C7-4F6C-9741-C5A59A55A483}" type="presParOf" srcId="{34C63EAB-F643-4F4D-90DA-87B6B32EBE68}" destId="{2862991C-4BD9-44CD-9A9A-39C8C067610B}" srcOrd="3" destOrd="0" presId="urn:microsoft.com/office/officeart/2016/7/layout/HexagonTimeline"/>
    <dgm:cxn modelId="{E135072E-C25D-4FA0-B10F-4E721534ED1B}" type="presParOf" srcId="{34C63EAB-F643-4F4D-90DA-87B6B32EBE68}" destId="{408CBB02-7298-4B81-BA5C-F610F8BF3AD6}"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EAAC-E98D-4DB2-9C2A-864E8D3433B9}">
      <dsp:nvSpPr>
        <dsp:cNvPr id="0" name=""/>
        <dsp:cNvSpPr/>
      </dsp:nvSpPr>
      <dsp:spPr>
        <a:xfrm>
          <a:off x="0" y="326843"/>
          <a:ext cx="10515600" cy="2835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State Board Approved Assessments aligned to CAS/ELDGs</a:t>
          </a:r>
        </a:p>
        <a:p>
          <a:pPr marL="171450" lvl="1" indent="-171450" algn="l" defTabSz="800100">
            <a:lnSpc>
              <a:spcPct val="90000"/>
            </a:lnSpc>
            <a:spcBef>
              <a:spcPct val="0"/>
            </a:spcBef>
            <a:spcAft>
              <a:spcPct val="15000"/>
            </a:spcAft>
            <a:buChar char="•"/>
          </a:pPr>
          <a:r>
            <a:rPr lang="en-US" sz="1800" kern="1200" dirty="0"/>
            <a:t>Required domains of learning and development</a:t>
          </a:r>
        </a:p>
        <a:p>
          <a:pPr marL="342900" lvl="2" indent="-171450" algn="l" defTabSz="800100">
            <a:lnSpc>
              <a:spcPct val="90000"/>
            </a:lnSpc>
            <a:spcBef>
              <a:spcPct val="0"/>
            </a:spcBef>
            <a:spcAft>
              <a:spcPct val="15000"/>
            </a:spcAft>
            <a:buChar char="•"/>
          </a:pPr>
          <a:r>
            <a:rPr lang="en-US" sz="1800" kern="1200"/>
            <a:t>physical well-being and motor development,</a:t>
          </a:r>
        </a:p>
        <a:p>
          <a:pPr marL="342900" lvl="2" indent="-171450" algn="l" defTabSz="800100">
            <a:lnSpc>
              <a:spcPct val="90000"/>
            </a:lnSpc>
            <a:spcBef>
              <a:spcPct val="0"/>
            </a:spcBef>
            <a:spcAft>
              <a:spcPct val="15000"/>
            </a:spcAft>
            <a:buChar char="•"/>
          </a:pPr>
          <a:r>
            <a:rPr lang="en-US" sz="1800" kern="1200"/>
            <a:t>social and emotional development,</a:t>
          </a:r>
        </a:p>
        <a:p>
          <a:pPr marL="342900" lvl="2" indent="-171450" algn="l" defTabSz="800100">
            <a:lnSpc>
              <a:spcPct val="90000"/>
            </a:lnSpc>
            <a:spcBef>
              <a:spcPct val="0"/>
            </a:spcBef>
            <a:spcAft>
              <a:spcPct val="15000"/>
            </a:spcAft>
            <a:buChar char="•"/>
          </a:pPr>
          <a:r>
            <a:rPr lang="en-US" sz="1800" kern="1200"/>
            <a:t>language and comprehension development,</a:t>
          </a:r>
        </a:p>
        <a:p>
          <a:pPr marL="342900" lvl="2" indent="-171450" algn="l" defTabSz="800100">
            <a:lnSpc>
              <a:spcPct val="90000"/>
            </a:lnSpc>
            <a:spcBef>
              <a:spcPct val="0"/>
            </a:spcBef>
            <a:spcAft>
              <a:spcPct val="15000"/>
            </a:spcAft>
            <a:buChar char="•"/>
          </a:pPr>
          <a:r>
            <a:rPr lang="en-US" sz="1800" kern="1200"/>
            <a:t>cognition,</a:t>
          </a:r>
        </a:p>
        <a:p>
          <a:pPr marL="342900" lvl="2" indent="-171450" algn="l" defTabSz="800100">
            <a:lnSpc>
              <a:spcPct val="90000"/>
            </a:lnSpc>
            <a:spcBef>
              <a:spcPct val="0"/>
            </a:spcBef>
            <a:spcAft>
              <a:spcPct val="15000"/>
            </a:spcAft>
            <a:buChar char="•"/>
          </a:pPr>
          <a:r>
            <a:rPr lang="en-US" sz="1800" kern="1200"/>
            <a:t>literacy, and</a:t>
          </a:r>
        </a:p>
        <a:p>
          <a:pPr marL="342900" lvl="2" indent="-171450" algn="l" defTabSz="800100">
            <a:lnSpc>
              <a:spcPct val="90000"/>
            </a:lnSpc>
            <a:spcBef>
              <a:spcPct val="0"/>
            </a:spcBef>
            <a:spcAft>
              <a:spcPct val="15000"/>
            </a:spcAft>
            <a:buChar char="•"/>
          </a:pPr>
          <a:r>
            <a:rPr lang="en-US" sz="1800" kern="1200"/>
            <a:t>math.</a:t>
          </a:r>
        </a:p>
      </dsp:txBody>
      <dsp:txXfrm>
        <a:off x="0" y="326843"/>
        <a:ext cx="10515600" cy="2835000"/>
      </dsp:txXfrm>
    </dsp:sp>
    <dsp:sp modelId="{A046FC4B-04AF-484F-87DA-0B765F550F08}">
      <dsp:nvSpPr>
        <dsp:cNvPr id="0" name=""/>
        <dsp:cNvSpPr/>
      </dsp:nvSpPr>
      <dsp:spPr>
        <a:xfrm>
          <a:off x="525780" y="61163"/>
          <a:ext cx="7360920"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a:t>Child Ready: Students ready to engage</a:t>
          </a:r>
          <a:endParaRPr lang="en-US" sz="2000" kern="1200" dirty="0"/>
        </a:p>
      </dsp:txBody>
      <dsp:txXfrm>
        <a:off x="551719" y="87102"/>
        <a:ext cx="7309042" cy="479482"/>
      </dsp:txXfrm>
    </dsp:sp>
    <dsp:sp modelId="{6CD1BB41-9B6F-4553-B455-187C4903B7B3}">
      <dsp:nvSpPr>
        <dsp:cNvPr id="0" name=""/>
        <dsp:cNvSpPr/>
      </dsp:nvSpPr>
      <dsp:spPr>
        <a:xfrm>
          <a:off x="0" y="3524724"/>
          <a:ext cx="10515600" cy="7654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Analyze child data for trends and inform local system goals and partnerships</a:t>
          </a:r>
        </a:p>
      </dsp:txBody>
      <dsp:txXfrm>
        <a:off x="0" y="3524724"/>
        <a:ext cx="10515600" cy="765450"/>
      </dsp:txXfrm>
    </dsp:sp>
    <dsp:sp modelId="{E92C29D4-2241-4298-B819-BC9AC6E56A5C}">
      <dsp:nvSpPr>
        <dsp:cNvPr id="0" name=""/>
        <dsp:cNvSpPr/>
      </dsp:nvSpPr>
      <dsp:spPr>
        <a:xfrm>
          <a:off x="525780" y="3259044"/>
          <a:ext cx="7360920" cy="53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School Ready: Schools ready to meet the needs of each student</a:t>
          </a:r>
        </a:p>
      </dsp:txBody>
      <dsp:txXfrm>
        <a:off x="551719" y="3284983"/>
        <a:ext cx="73090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290B0-DBE8-4194-8473-95947AF2FCAE}">
      <dsp:nvSpPr>
        <dsp:cNvPr id="0" name=""/>
        <dsp:cNvSpPr/>
      </dsp:nvSpPr>
      <dsp:spPr>
        <a:xfrm>
          <a:off x="0" y="41544"/>
          <a:ext cx="5181600" cy="13747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Administer the KSR Assessment from the 1st day of school through the first 60 calendar days.</a:t>
          </a:r>
        </a:p>
      </dsp:txBody>
      <dsp:txXfrm>
        <a:off x="67110" y="108654"/>
        <a:ext cx="5047380" cy="1240530"/>
      </dsp:txXfrm>
    </dsp:sp>
    <dsp:sp modelId="{8C213BEE-1BF8-4991-BA77-6E1CFAD230F8}">
      <dsp:nvSpPr>
        <dsp:cNvPr id="0" name=""/>
        <dsp:cNvSpPr/>
      </dsp:nvSpPr>
      <dsp:spPr>
        <a:xfrm>
          <a:off x="0" y="1488294"/>
          <a:ext cx="5181600" cy="13747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Using the kindergarten assessment data to drive instruction is achieved through data-based decision making.</a:t>
          </a:r>
        </a:p>
      </dsp:txBody>
      <dsp:txXfrm>
        <a:off x="67110" y="1555404"/>
        <a:ext cx="5047380" cy="1240530"/>
      </dsp:txXfrm>
    </dsp:sp>
    <dsp:sp modelId="{8D02B023-5C41-489C-B0F7-B1E9F9BFA561}">
      <dsp:nvSpPr>
        <dsp:cNvPr id="0" name=""/>
        <dsp:cNvSpPr/>
      </dsp:nvSpPr>
      <dsp:spPr>
        <a:xfrm>
          <a:off x="0" y="2935044"/>
          <a:ext cx="5181600" cy="13747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This is documented in Individual Learning Plans (School Readiness or K Plans)</a:t>
          </a:r>
        </a:p>
      </dsp:txBody>
      <dsp:txXfrm>
        <a:off x="67110" y="3002154"/>
        <a:ext cx="5047380" cy="1240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DF9D-E44F-41A7-9F0B-6D40AE5FF2A6}">
      <dsp:nvSpPr>
        <dsp:cNvPr id="0" name=""/>
        <dsp:cNvSpPr/>
      </dsp:nvSpPr>
      <dsp:spPr>
        <a:xfrm>
          <a:off x="405476" y="2006854"/>
          <a:ext cx="2085305" cy="547323"/>
        </a:xfrm>
        <a:prstGeom prst="homePlate">
          <a:avLst>
            <a:gd name="adj" fmla="val 4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Summer May-August</a:t>
          </a:r>
        </a:p>
      </dsp:txBody>
      <dsp:txXfrm>
        <a:off x="405476" y="2006854"/>
        <a:ext cx="1975840" cy="547323"/>
      </dsp:txXfrm>
    </dsp:sp>
    <dsp:sp modelId="{D194DFCB-233D-4E94-9FB3-4D23F3DA04E9}">
      <dsp:nvSpPr>
        <dsp:cNvPr id="0" name=""/>
        <dsp:cNvSpPr/>
      </dsp:nvSpPr>
      <dsp:spPr>
        <a:xfrm>
          <a:off x="0" y="0"/>
          <a:ext cx="2896257" cy="145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Planning</a:t>
          </a:r>
        </a:p>
        <a:p>
          <a:pPr marL="0" lvl="0" indent="0" algn="ctr" defTabSz="488950">
            <a:lnSpc>
              <a:spcPct val="90000"/>
            </a:lnSpc>
            <a:spcBef>
              <a:spcPct val="0"/>
            </a:spcBef>
            <a:spcAft>
              <a:spcPct val="35000"/>
            </a:spcAft>
            <a:buNone/>
          </a:pPr>
          <a:r>
            <a:rPr lang="en-US" sz="1100" kern="1200" dirty="0"/>
            <a:t>Review Assessment Options</a:t>
          </a:r>
        </a:p>
        <a:p>
          <a:pPr marL="0" lvl="0" indent="0" algn="ctr" defTabSz="488950">
            <a:lnSpc>
              <a:spcPct val="90000"/>
            </a:lnSpc>
            <a:spcBef>
              <a:spcPct val="0"/>
            </a:spcBef>
            <a:spcAft>
              <a:spcPct val="35000"/>
            </a:spcAft>
            <a:buNone/>
          </a:pPr>
          <a:r>
            <a:rPr lang="en-US" sz="1100" kern="1200" dirty="0"/>
            <a:t>Licenses</a:t>
          </a:r>
        </a:p>
      </dsp:txBody>
      <dsp:txXfrm>
        <a:off x="0" y="0"/>
        <a:ext cx="2896257" cy="1459530"/>
      </dsp:txXfrm>
    </dsp:sp>
    <dsp:sp modelId="{01742BCB-4062-4F91-9179-BC0DC7DD332A}">
      <dsp:nvSpPr>
        <dsp:cNvPr id="0" name=""/>
        <dsp:cNvSpPr/>
      </dsp:nvSpPr>
      <dsp:spPr>
        <a:xfrm>
          <a:off x="2490781" y="2280516"/>
          <a:ext cx="810952" cy="0"/>
        </a:xfrm>
        <a:custGeom>
          <a:avLst/>
          <a:gdLst/>
          <a:ahLst/>
          <a:cxnLst/>
          <a:rect l="0" t="0" r="0" b="0"/>
          <a:pathLst>
            <a:path>
              <a:moveTo>
                <a:pt x="0" y="0"/>
              </a:moveTo>
              <a:lnTo>
                <a:pt x="810952" y="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7D4A6-F37E-4BA7-8CB9-88384386A9EB}">
      <dsp:nvSpPr>
        <dsp:cNvPr id="0" name=""/>
        <dsp:cNvSpPr/>
      </dsp:nvSpPr>
      <dsp:spPr>
        <a:xfrm>
          <a:off x="1448128" y="1550750"/>
          <a:ext cx="0" cy="45610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0959F0A-39D8-423D-A407-1411F1336EE9}">
      <dsp:nvSpPr>
        <dsp:cNvPr id="0" name=""/>
        <dsp:cNvSpPr/>
      </dsp:nvSpPr>
      <dsp:spPr>
        <a:xfrm>
          <a:off x="1402518" y="1459530"/>
          <a:ext cx="91220" cy="912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06789-2523-405B-824B-3FBCC4239AD5}">
      <dsp:nvSpPr>
        <dsp:cNvPr id="0" name=""/>
        <dsp:cNvSpPr/>
      </dsp:nvSpPr>
      <dsp:spPr>
        <a:xfrm>
          <a:off x="3301733" y="2006854"/>
          <a:ext cx="2085305" cy="547323"/>
        </a:xfrm>
        <a:prstGeom prst="hexagon">
          <a:avLst>
            <a:gd name="adj" fmla="val 40000"/>
            <a:gd name="vf" fmla="val 11547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Beginning of School (August-Sept)</a:t>
          </a:r>
        </a:p>
      </dsp:txBody>
      <dsp:txXfrm>
        <a:off x="3548485" y="2071618"/>
        <a:ext cx="1591801" cy="417795"/>
      </dsp:txXfrm>
    </dsp:sp>
    <dsp:sp modelId="{F61685C2-48DF-4E39-B955-95B07BFF99EA}">
      <dsp:nvSpPr>
        <dsp:cNvPr id="0" name=""/>
        <dsp:cNvSpPr/>
      </dsp:nvSpPr>
      <dsp:spPr>
        <a:xfrm>
          <a:off x="2896257" y="3101501"/>
          <a:ext cx="2896257" cy="145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Assessment Window: first 60 days</a:t>
          </a:r>
        </a:p>
        <a:p>
          <a:pPr marL="0" lvl="0" indent="0" algn="ctr" defTabSz="488950">
            <a:lnSpc>
              <a:spcPct val="90000"/>
            </a:lnSpc>
            <a:spcBef>
              <a:spcPct val="0"/>
            </a:spcBef>
            <a:spcAft>
              <a:spcPct val="35000"/>
            </a:spcAft>
            <a:buNone/>
          </a:pPr>
          <a:r>
            <a:rPr lang="en-US" sz="1100" kern="1200" dirty="0"/>
            <a:t>Provide assessment support</a:t>
          </a:r>
        </a:p>
        <a:p>
          <a:pPr marL="0" lvl="0" indent="0" algn="ctr" defTabSz="488950">
            <a:lnSpc>
              <a:spcPct val="90000"/>
            </a:lnSpc>
            <a:spcBef>
              <a:spcPct val="0"/>
            </a:spcBef>
            <a:spcAft>
              <a:spcPct val="35000"/>
            </a:spcAft>
            <a:buNone/>
          </a:pPr>
          <a:r>
            <a:rPr lang="en-US" sz="1100" kern="1200" dirty="0"/>
            <a:t>Monitor vendor platforms</a:t>
          </a:r>
        </a:p>
        <a:p>
          <a:pPr marL="0" lvl="0" indent="0" algn="ctr" defTabSz="488950">
            <a:lnSpc>
              <a:spcPct val="90000"/>
            </a:lnSpc>
            <a:spcBef>
              <a:spcPct val="0"/>
            </a:spcBef>
            <a:spcAft>
              <a:spcPct val="35000"/>
            </a:spcAft>
            <a:buNone/>
          </a:pPr>
          <a:r>
            <a:rPr lang="en-US" sz="1100" kern="1200" dirty="0"/>
            <a:t>Finalize scores</a:t>
          </a:r>
        </a:p>
      </dsp:txBody>
      <dsp:txXfrm>
        <a:off x="2896257" y="3101501"/>
        <a:ext cx="2896257" cy="1459530"/>
      </dsp:txXfrm>
    </dsp:sp>
    <dsp:sp modelId="{D04919AF-548C-4837-B413-D6799CB047D6}">
      <dsp:nvSpPr>
        <dsp:cNvPr id="0" name=""/>
        <dsp:cNvSpPr/>
      </dsp:nvSpPr>
      <dsp:spPr>
        <a:xfrm>
          <a:off x="5387039" y="2280516"/>
          <a:ext cx="810952" cy="0"/>
        </a:xfrm>
        <a:custGeom>
          <a:avLst/>
          <a:gdLst/>
          <a:ahLst/>
          <a:cxnLst/>
          <a:rect l="0" t="0" r="0" b="0"/>
          <a:pathLst>
            <a:path>
              <a:moveTo>
                <a:pt x="0" y="0"/>
              </a:moveTo>
              <a:lnTo>
                <a:pt x="810952" y="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497213-C265-4EFC-9EA7-52050BAB0036}">
      <dsp:nvSpPr>
        <dsp:cNvPr id="0" name=""/>
        <dsp:cNvSpPr/>
      </dsp:nvSpPr>
      <dsp:spPr>
        <a:xfrm>
          <a:off x="4344386" y="2554177"/>
          <a:ext cx="0" cy="45610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34063CD-F65A-4C4B-B10A-8DD7A588CE25}">
      <dsp:nvSpPr>
        <dsp:cNvPr id="0" name=""/>
        <dsp:cNvSpPr/>
      </dsp:nvSpPr>
      <dsp:spPr>
        <a:xfrm>
          <a:off x="4298776" y="3010281"/>
          <a:ext cx="91220" cy="912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6C6A9-3B4B-44EA-B6E2-D867B395D1DF}">
      <dsp:nvSpPr>
        <dsp:cNvPr id="0" name=""/>
        <dsp:cNvSpPr/>
      </dsp:nvSpPr>
      <dsp:spPr>
        <a:xfrm>
          <a:off x="6197991" y="2006854"/>
          <a:ext cx="2085305" cy="547323"/>
        </a:xfrm>
        <a:prstGeom prst="hexagon">
          <a:avLst>
            <a:gd name="adj" fmla="val 40000"/>
            <a:gd name="vf" fmla="val 11547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KSR Collection Window (Oct-Nov)</a:t>
          </a:r>
        </a:p>
      </dsp:txBody>
      <dsp:txXfrm>
        <a:off x="6444743" y="2071618"/>
        <a:ext cx="1591801" cy="417795"/>
      </dsp:txXfrm>
    </dsp:sp>
    <dsp:sp modelId="{CBFD3CFF-5837-4117-9A62-7A3A4B7B4305}">
      <dsp:nvSpPr>
        <dsp:cNvPr id="0" name=""/>
        <dsp:cNvSpPr/>
      </dsp:nvSpPr>
      <dsp:spPr>
        <a:xfrm>
          <a:off x="5792515" y="0"/>
          <a:ext cx="2896257" cy="145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b="0" i="0" kern="1200" dirty="0"/>
            <a:t>Ensure data respondent has the KSR file layout</a:t>
          </a:r>
        </a:p>
        <a:p>
          <a:pPr marL="0" lvl="0" indent="0" algn="ctr" defTabSz="488950">
            <a:lnSpc>
              <a:spcPct val="90000"/>
            </a:lnSpc>
            <a:spcBef>
              <a:spcPct val="0"/>
            </a:spcBef>
            <a:spcAft>
              <a:spcPct val="35000"/>
            </a:spcAft>
            <a:buNone/>
          </a:pPr>
          <a:r>
            <a:rPr lang="en-US" sz="1100" b="0" i="0" kern="1200" dirty="0"/>
            <a:t>Develop Individual Learning Plans</a:t>
          </a:r>
          <a:endParaRPr lang="en-US" sz="1100" kern="1200" dirty="0"/>
        </a:p>
      </dsp:txBody>
      <dsp:txXfrm>
        <a:off x="5792515" y="0"/>
        <a:ext cx="2896257" cy="1459530"/>
      </dsp:txXfrm>
    </dsp:sp>
    <dsp:sp modelId="{5E0A28F9-6607-455F-9325-046A720BD057}">
      <dsp:nvSpPr>
        <dsp:cNvPr id="0" name=""/>
        <dsp:cNvSpPr/>
      </dsp:nvSpPr>
      <dsp:spPr>
        <a:xfrm>
          <a:off x="8283297" y="2280516"/>
          <a:ext cx="810952" cy="0"/>
        </a:xfrm>
        <a:custGeom>
          <a:avLst/>
          <a:gdLst/>
          <a:ahLst/>
          <a:cxnLst/>
          <a:rect l="0" t="0" r="0" b="0"/>
          <a:pathLst>
            <a:path>
              <a:moveTo>
                <a:pt x="0" y="0"/>
              </a:moveTo>
              <a:lnTo>
                <a:pt x="810952" y="0"/>
              </a:lnTo>
            </a:path>
          </a:pathLst>
        </a:cu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8FF5F-733C-4458-900C-1E5B8E0AFDF9}">
      <dsp:nvSpPr>
        <dsp:cNvPr id="0" name=""/>
        <dsp:cNvSpPr/>
      </dsp:nvSpPr>
      <dsp:spPr>
        <a:xfrm>
          <a:off x="7240644" y="1550750"/>
          <a:ext cx="0" cy="45610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5907B12-FA99-485D-9732-711E7105E88A}">
      <dsp:nvSpPr>
        <dsp:cNvPr id="0" name=""/>
        <dsp:cNvSpPr/>
      </dsp:nvSpPr>
      <dsp:spPr>
        <a:xfrm>
          <a:off x="7195034" y="1459530"/>
          <a:ext cx="91220" cy="912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39C70-10C9-4B1E-9F27-A1E716499294}">
      <dsp:nvSpPr>
        <dsp:cNvPr id="0" name=""/>
        <dsp:cNvSpPr/>
      </dsp:nvSpPr>
      <dsp:spPr>
        <a:xfrm rot="10800000">
          <a:off x="9094249" y="2006854"/>
          <a:ext cx="2085305" cy="547323"/>
        </a:xfrm>
        <a:prstGeom prst="homePlate">
          <a:avLst>
            <a:gd name="adj" fmla="val 4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Mid- and End-of-year assessment</a:t>
          </a:r>
        </a:p>
      </dsp:txBody>
      <dsp:txXfrm rot="10800000">
        <a:off x="9203714" y="2006854"/>
        <a:ext cx="1975840" cy="547323"/>
      </dsp:txXfrm>
    </dsp:sp>
    <dsp:sp modelId="{09D1A1F9-747D-40CA-A2E5-E3FA761CE454}">
      <dsp:nvSpPr>
        <dsp:cNvPr id="0" name=""/>
        <dsp:cNvSpPr/>
      </dsp:nvSpPr>
      <dsp:spPr>
        <a:xfrm>
          <a:off x="8688773" y="3101501"/>
          <a:ext cx="2896257" cy="145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Communicate dates for mid- and end-of-year assessment windows</a:t>
          </a:r>
        </a:p>
        <a:p>
          <a:pPr marL="0" lvl="0" indent="0" algn="ctr" defTabSz="488950">
            <a:lnSpc>
              <a:spcPct val="90000"/>
            </a:lnSpc>
            <a:spcBef>
              <a:spcPct val="0"/>
            </a:spcBef>
            <a:spcAft>
              <a:spcPct val="35000"/>
            </a:spcAft>
            <a:buNone/>
          </a:pPr>
          <a:r>
            <a:rPr lang="en-US" sz="1100" kern="1200" dirty="0"/>
            <a:t>Communicate domains to assess</a:t>
          </a:r>
        </a:p>
        <a:p>
          <a:pPr marL="0" lvl="0" indent="0" algn="ctr" defTabSz="488950">
            <a:lnSpc>
              <a:spcPct val="90000"/>
            </a:lnSpc>
            <a:spcBef>
              <a:spcPct val="0"/>
            </a:spcBef>
            <a:spcAft>
              <a:spcPct val="35000"/>
            </a:spcAft>
            <a:buNone/>
          </a:pPr>
          <a:r>
            <a:rPr lang="en-US" sz="1100" kern="1200" dirty="0"/>
            <a:t>Plan for transitions </a:t>
          </a:r>
        </a:p>
      </dsp:txBody>
      <dsp:txXfrm>
        <a:off x="8688773" y="3101501"/>
        <a:ext cx="2896257" cy="1459530"/>
      </dsp:txXfrm>
    </dsp:sp>
    <dsp:sp modelId="{73EDD3B9-1DAC-4BBD-B398-B585B3750C63}">
      <dsp:nvSpPr>
        <dsp:cNvPr id="0" name=""/>
        <dsp:cNvSpPr/>
      </dsp:nvSpPr>
      <dsp:spPr>
        <a:xfrm>
          <a:off x="10136902" y="2554177"/>
          <a:ext cx="0" cy="456103"/>
        </a:xfrm>
        <a:prstGeom prst="line">
          <a:avLst/>
        </a:prstGeom>
        <a:noFill/>
        <a:ln w="12700" cap="flat" cmpd="sng" algn="ctr">
          <a:solidFill>
            <a:schemeClr val="dk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62991C-4BD9-44CD-9A9A-39C8C067610B}">
      <dsp:nvSpPr>
        <dsp:cNvPr id="0" name=""/>
        <dsp:cNvSpPr/>
      </dsp:nvSpPr>
      <dsp:spPr>
        <a:xfrm>
          <a:off x="10091291" y="3010281"/>
          <a:ext cx="91220" cy="912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Welcome and introduction—type in chat name, role,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content on slides, but we will pause, discuss, and talk through questions throughout each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Share with audio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5823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2023 Data collection window: October 4</a:t>
            </a:r>
            <a:r>
              <a:rPr lang="en-US" baseline="30000" dirty="0"/>
              <a:t>th</a:t>
            </a:r>
            <a:r>
              <a:rPr lang="en-US" dirty="0"/>
              <a:t> _ December 5</a:t>
            </a:r>
            <a:r>
              <a:rPr lang="en-US" baseline="30000" dirty="0"/>
              <a:t>th</a:t>
            </a:r>
            <a:r>
              <a:rPr lang="en-US" dirty="0"/>
              <a:t> </a:t>
            </a:r>
          </a:p>
          <a:p>
            <a:pPr marL="171450" indent="-171450">
              <a:buFont typeface="Arial" panose="020B0604020202020204" pitchFamily="34" charset="0"/>
              <a:buChar char="•"/>
            </a:pPr>
            <a:r>
              <a:rPr lang="en-US" b="0" i="0" dirty="0">
                <a:solidFill>
                  <a:srgbClr val="333333"/>
                </a:solidFill>
                <a:effectLst/>
                <a:latin typeface="SourceSansProRegular"/>
              </a:rPr>
              <a:t>Aggregate data is reported for all publicly funded kindergarten students, including students who are homeschooled, attend school online and in charter schools.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Tip: Know who your data respondent is and work together to identify a process to transfer data</a:t>
            </a:r>
          </a:p>
          <a:p>
            <a:pPr marL="171450" indent="-171450">
              <a:buFont typeface="Arial" panose="020B0604020202020204" pitchFamily="34" charset="0"/>
              <a:buChar char="•"/>
            </a:pPr>
            <a:r>
              <a:rPr lang="en-US" dirty="0"/>
              <a:t>Link to file layout: https://www.cde.state.co.us/schoolreadiness/kindergartenschoolreadinessdatacollection </a:t>
            </a:r>
          </a:p>
          <a:p>
            <a:pPr marL="171450" indent="-171450">
              <a:buFont typeface="Arial" panose="020B0604020202020204" pitchFamily="34" charset="0"/>
              <a:buChar char="•"/>
            </a:pPr>
            <a:r>
              <a:rPr lang="en-US" dirty="0"/>
              <a:t>Some assessment tools will create a Colorado specific report, other assessments do not. We are currently in conversations with the newly approved assessment vendors to support Colorado specific reporting based on the interest of that vendor to do so.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i="1" dirty="0"/>
              <a:t>Pause for questions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81297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Aggregate Data from Fall of 2022 (last school year) as reported in the CAP4K Report in Feb. 2023</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97722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this year—if your school or district is reviewing additional assessment options, this may need additional time.</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580891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p>
          <a:p>
            <a:endParaRPr lang="en-US" dirty="0"/>
          </a:p>
          <a:p>
            <a:r>
              <a:rPr lang="en-US" dirty="0"/>
              <a:t>Orient to the School Readiness webpages: https://www.cde.state.co.us/schoolreadiness</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18867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Office hours are an informal time for questions and discussion throughout the fall. </a:t>
            </a:r>
          </a:p>
          <a:p>
            <a:r>
              <a:rPr lang="en-US" dirty="0"/>
              <a:t>Generally, we will focus discussion on the time period we are in—there may be a few reminders</a:t>
            </a:r>
          </a:p>
          <a:p>
            <a:endParaRPr lang="en-US" dirty="0"/>
          </a:p>
          <a:p>
            <a:r>
              <a:rPr lang="en-US" dirty="0" err="1"/>
              <a:t>Calendy</a:t>
            </a:r>
            <a:r>
              <a:rPr lang="en-US" dirty="0"/>
              <a:t> link for 1 on 1 discussions: https://calendly.com/rogers_m/30-minute-meeting </a:t>
            </a: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414306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Agenda: https://www.cde.state.co.us/schoolreadiness/ksrguide </a:t>
            </a:r>
          </a:p>
          <a:p>
            <a:pPr marL="171450" indent="-171450">
              <a:buFont typeface="Arial" panose="020B0604020202020204" pitchFamily="34" charset="0"/>
              <a:buChar char="•"/>
            </a:pPr>
            <a:r>
              <a:rPr lang="en-US" dirty="0"/>
              <a:t>We will follow the sections in the guide as a way to work through content</a:t>
            </a:r>
          </a:p>
          <a:p>
            <a:pPr marL="171450" indent="-171450">
              <a:buFont typeface="Arial" panose="020B0604020202020204" pitchFamily="34" charset="0"/>
              <a:buChar char="•"/>
            </a:pPr>
            <a:r>
              <a:rPr lang="en-US" dirty="0"/>
              <a:t>Each section: Discuss key ideas and answer any questions</a:t>
            </a:r>
          </a:p>
          <a:p>
            <a:endParaRPr lang="en-US" dirty="0"/>
          </a:p>
          <a:p>
            <a:r>
              <a:rPr lang="en-US" dirty="0"/>
              <a:t>Goal for today: Deepen understanding of School Readiness and discuss ways to support this initiative locally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02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Colorado:</a:t>
            </a:r>
          </a:p>
          <a:p>
            <a:pPr marL="171450" indent="-171450">
              <a:buFont typeface="Arial" panose="020B0604020202020204" pitchFamily="34" charset="0"/>
              <a:buChar char="•"/>
            </a:pPr>
            <a:r>
              <a:rPr lang="en-US" dirty="0">
                <a:cs typeface="Calibri"/>
              </a:rPr>
              <a:t>The School readiness description is adopted by the SBE</a:t>
            </a:r>
          </a:p>
          <a:p>
            <a:pPr marL="171450" indent="-171450">
              <a:buFont typeface="Arial" panose="020B0604020202020204" pitchFamily="34" charset="0"/>
              <a:buChar char="•"/>
            </a:pPr>
            <a:r>
              <a:rPr lang="en-US" i="0" dirty="0">
                <a:cs typeface="Calibri"/>
              </a:rPr>
              <a:t>Big idea:</a:t>
            </a:r>
          </a:p>
          <a:p>
            <a:pPr marL="628650" lvl="1" indent="-171450" algn="l">
              <a:buFont typeface="Arial" panose="020B0604020202020204" pitchFamily="34" charset="0"/>
              <a:buChar char="•"/>
            </a:pPr>
            <a:r>
              <a:rPr lang="en-US" i="0" dirty="0">
                <a:cs typeface="Calibri"/>
              </a:rPr>
              <a:t>To strengthen the preparedness of schools and the local system in being ready to meet the needs of each child and their family</a:t>
            </a:r>
          </a:p>
          <a:p>
            <a:pPr marL="628650" lvl="1" indent="-171450">
              <a:buFont typeface="Arial" panose="020B0604020202020204" pitchFamily="34" charset="0"/>
              <a:buChar char="•"/>
            </a:pPr>
            <a:r>
              <a:rPr lang="en-US" i="0" dirty="0">
                <a:cs typeface="Calibri"/>
              </a:rPr>
              <a:t>Through partnerships within the community</a:t>
            </a:r>
          </a:p>
          <a:p>
            <a:pPr marL="628650" lvl="1" indent="-171450">
              <a:buFont typeface="Arial" panose="020B0604020202020204" pitchFamily="34" charset="0"/>
              <a:buChar char="•"/>
            </a:pPr>
            <a:r>
              <a:rPr lang="en-US" i="0" dirty="0">
                <a:cs typeface="Calibri"/>
              </a:rPr>
              <a:t>Through collaboration, shared leadership, and make data informed decisions addressing local community needs</a:t>
            </a:r>
          </a:p>
          <a:p>
            <a:pPr marL="0" lvl="0" indent="0">
              <a:buFont typeface="Arial" panose="020B0604020202020204" pitchFamily="34" charset="0"/>
              <a:buNone/>
            </a:pPr>
            <a:r>
              <a:rPr lang="en-US" i="0" dirty="0">
                <a:cs typeface="Calibri"/>
              </a:rPr>
              <a:t>This is the big picture of school readiness. Let’s look at this from a different view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56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333333"/>
                </a:solidFill>
                <a:effectLst/>
                <a:latin typeface="SourceSansProRegular"/>
              </a:rPr>
              <a:t>This image might be familiar from the guide—depicting these levels or layers of support around the individual child</a:t>
            </a:r>
          </a:p>
          <a:p>
            <a:pPr marL="0" indent="0">
              <a:buFont typeface="Arial" panose="020B0604020202020204" pitchFamily="34" charset="0"/>
              <a:buNone/>
            </a:pPr>
            <a:endParaRPr lang="en-US" b="0" i="0" dirty="0">
              <a:solidFill>
                <a:srgbClr val="333333"/>
              </a:solidFill>
              <a:effectLst/>
              <a:latin typeface="SourceSansProRegular"/>
            </a:endParaRPr>
          </a:p>
          <a:p>
            <a:pPr marL="171450" indent="-171450">
              <a:buFont typeface="Arial" panose="020B0604020202020204" pitchFamily="34" charset="0"/>
              <a:buChar char="•"/>
            </a:pPr>
            <a:r>
              <a:rPr lang="en-US" b="0" i="0" dirty="0">
                <a:solidFill>
                  <a:srgbClr val="333333"/>
                </a:solidFill>
                <a:effectLst/>
                <a:latin typeface="SourceSansProRegular"/>
              </a:rPr>
              <a:t>The kindergarten school readiness assessment tools fit into the big picture here by:</a:t>
            </a:r>
          </a:p>
          <a:p>
            <a:pPr marL="628650" lvl="1" indent="-171450">
              <a:buFont typeface="Arial" panose="020B0604020202020204" pitchFamily="34" charset="0"/>
              <a:buChar char="•"/>
            </a:pPr>
            <a:r>
              <a:rPr lang="en-US" b="0" i="0" dirty="0">
                <a:solidFill>
                  <a:srgbClr val="333333"/>
                </a:solidFill>
                <a:effectLst/>
                <a:latin typeface="SourceSansProRegular"/>
              </a:rPr>
              <a:t>measuring students’ readiness to engage with the curricula in kindergarten and by identifying baseline data to inform systematic intervention and additional layers of instructional support (Jensen)</a:t>
            </a:r>
          </a:p>
          <a:p>
            <a:r>
              <a:rPr lang="en-US" b="0" i="0" dirty="0">
                <a:solidFill>
                  <a:srgbClr val="333333"/>
                </a:solidFill>
                <a:effectLst/>
                <a:latin typeface="SourceSansProRegular"/>
              </a:rPr>
              <a:t>1) Let’s look at this from the Class level: the primary purpose of the KSR assessment tools are to inform instruction and intervention in the classroom, to have access to meaningful information on students, and use this to make data-informed decisions.</a:t>
            </a:r>
          </a:p>
          <a:p>
            <a:r>
              <a:rPr lang="en-US" b="0" i="0" dirty="0">
                <a:solidFill>
                  <a:srgbClr val="333333"/>
                </a:solidFill>
                <a:effectLst/>
                <a:latin typeface="SourceSansProRegular"/>
              </a:rPr>
              <a:t>2) Schools and Districts may also use the KSR/assessment tools along with other early elementary assessments to identify trends across multiple data sources and across student data over time. Analysis of trends over time can aide schools and districts in identifying partnerships within the community to continue to support child and families prior to K and as they enter elementary.</a:t>
            </a:r>
          </a:p>
          <a:p>
            <a:r>
              <a:rPr lang="en-US" b="0" i="0" dirty="0">
                <a:solidFill>
                  <a:srgbClr val="333333"/>
                </a:solidFill>
                <a:effectLst/>
                <a:latin typeface="SourceSansProRegular"/>
              </a:rPr>
              <a:t>3) State: this data is reported annually in the CAP4K legislative report: https://www.cde.state.co.us/sites/default/files/docs/cdedepcom/2023%20CAP4K%20Legislative%20Report%202.13.23.pdf </a:t>
            </a:r>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200986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Transcript: </a:t>
            </a:r>
            <a:r>
              <a:rPr lang="en-US"/>
              <a:t>Watch online https://www.youtube.com/watch?v=skgP7isEsqg&amp;t=2s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7560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readiness is legislated through CAP4K/Preschool to post secondary educational alignment act</a:t>
            </a:r>
          </a:p>
          <a:p>
            <a:r>
              <a:rPr lang="en-US" dirty="0"/>
              <a:t>KEYs:</a:t>
            </a:r>
          </a:p>
          <a:p>
            <a:pPr marL="171450" indent="-171450">
              <a:buFont typeface="Arial" panose="020B0604020202020204" pitchFamily="34" charset="0"/>
              <a:buChar char="•"/>
            </a:pPr>
            <a:r>
              <a:rPr lang="en-US" dirty="0"/>
              <a:t>Alignment: standards and assessment</a:t>
            </a:r>
          </a:p>
          <a:p>
            <a:pPr marL="171450" indent="-171450">
              <a:buFont typeface="Arial" panose="020B0604020202020204" pitchFamily="34" charset="0"/>
              <a:buChar char="•"/>
            </a:pPr>
            <a:r>
              <a:rPr lang="en-US" dirty="0"/>
              <a:t>Specific to school readiness, learning and development </a:t>
            </a:r>
          </a:p>
          <a:p>
            <a:pPr marL="171450" indent="-171450">
              <a:buFont typeface="Arial" panose="020B0604020202020204" pitchFamily="34" charset="0"/>
              <a:buChar char="•"/>
            </a:pPr>
            <a:r>
              <a:rPr lang="en-US" dirty="0"/>
              <a:t>Responsibilities: See chart in guide</a:t>
            </a:r>
          </a:p>
          <a:p>
            <a:r>
              <a:rPr lang="en-US" i="0" dirty="0"/>
              <a:t>The path or process to preparing schools ready to meet the needs of each student and students ready to engage is flexible, which allows for local decision-making that addresses current community needs and reflects the goals stemming from family and community partnerships </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73248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readiness statute is unique: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Reflects how brains are built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Holistic learning and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Supports the uniqueness each K brings into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some approved KSR assessments are observation-based assessments, others are not</a:t>
            </a:r>
          </a:p>
          <a:p>
            <a:r>
              <a:rPr lang="en-US" dirty="0"/>
              <a:t>Pause: Choose 1 area of interest and 1 resource to review: https://www.cde.state.co.us/schoolreadiness/ksrguide-why</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36656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approved assessments: https://www.cde.state.co.us/schoolreadiness/assessment#srassessmentmenu</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 all publicly funded Kindergartners are to be assessed</a:t>
            </a:r>
            <a:r>
              <a:rPr lang="en-US" b="0" i="0" dirty="0">
                <a:solidFill>
                  <a:srgbClr val="333333"/>
                </a:solidFill>
                <a:effectLst/>
                <a:latin typeface="SourceSansProRegular"/>
              </a:rPr>
              <a:t>, including students who are homeschooled, attend school online and in charter schools.</a:t>
            </a:r>
            <a:endParaRPr lang="en-US" dirty="0"/>
          </a:p>
          <a:p>
            <a:pPr marL="628650" lvl="1" indent="-171450">
              <a:buFont typeface="Arial" panose="020B0604020202020204" pitchFamily="34" charset="0"/>
              <a:buChar char="•"/>
            </a:pPr>
            <a:r>
              <a:rPr lang="en-US" dirty="0"/>
              <a:t>Literacy: If the Interim READ assessment is administered within the first 60 days, this may be used to inform or replace the literacy domain</a:t>
            </a:r>
          </a:p>
          <a:p>
            <a:pPr marL="628650" lvl="1" indent="-171450">
              <a:buFont typeface="Arial" panose="020B0604020202020204" pitchFamily="34" charset="0"/>
              <a:buChar char="•"/>
            </a:pPr>
            <a:r>
              <a:rPr lang="en-US" dirty="0"/>
              <a:t>When making decisions: consider purpose of assessment and consider what is assessed</a:t>
            </a:r>
          </a:p>
          <a:p>
            <a:pPr marL="171450" lvl="0" indent="-171450">
              <a:buFont typeface="Arial" panose="020B0604020202020204" pitchFamily="34" charset="0"/>
              <a:buChar char="•"/>
            </a:pPr>
            <a:r>
              <a:rPr lang="en-US" dirty="0"/>
              <a:t>School: </a:t>
            </a:r>
          </a:p>
          <a:p>
            <a:pPr marL="628650" lvl="1" indent="-171450">
              <a:buFont typeface="Arial" panose="020B0604020202020204" pitchFamily="34" charset="0"/>
              <a:buChar char="•"/>
            </a:pPr>
            <a:r>
              <a:rPr lang="en-US" dirty="0"/>
              <a:t>Early Learning needs assessment</a:t>
            </a:r>
          </a:p>
          <a:p>
            <a:pPr marL="628650" lvl="1" indent="-171450">
              <a:buFont typeface="Arial" panose="020B0604020202020204" pitchFamily="34" charset="0"/>
              <a:buChar char="•"/>
            </a:pPr>
            <a:r>
              <a:rPr lang="en-US" dirty="0"/>
              <a:t>Vendors</a:t>
            </a:r>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Pause for questions</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29234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purpose of the KSR assessment tools are to inform instruction and intervention.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Using data from KSR assessment tools to drive instruction is achieved through data-based decision making</a:t>
            </a:r>
          </a:p>
          <a:p>
            <a:pPr marL="171450" indent="-171450">
              <a:buFont typeface="Arial" panose="020B0604020202020204" pitchFamily="34" charset="0"/>
              <a:buChar char="•"/>
            </a:pPr>
            <a:r>
              <a:rPr lang="en-US" dirty="0"/>
              <a:t>ODM is one model for individual problem-solving and data-based decision making</a:t>
            </a:r>
          </a:p>
          <a:p>
            <a:pPr marL="171450" indent="-171450">
              <a:buFont typeface="Arial" panose="020B0604020202020204" pitchFamily="34" charset="0"/>
              <a:buChar char="•"/>
            </a:pPr>
            <a:r>
              <a:rPr lang="en-US" dirty="0"/>
              <a:t>The process of assessing, identifying needs and setting goals, and monitoring progress toward those goals that is captured in the individual learning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Individual learning plans are required for all publicly funded K’s, just like the assessment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Plan is to be a component of SR Plan, if required</a:t>
            </a:r>
          </a:p>
          <a:p>
            <a:r>
              <a:rPr lang="en-US" dirty="0"/>
              <a:t>Many additional resources online to support individual learning plans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Pause for questions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34892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ideo" Target="https://www.youtube.com/embed/skgP7isEsqg?feature=oembed"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Kindergarten School Readiness</a:t>
            </a:r>
          </a:p>
        </p:txBody>
      </p:sp>
      <p:sp>
        <p:nvSpPr>
          <p:cNvPr id="3" name="Subtitle 2"/>
          <p:cNvSpPr>
            <a:spLocks noGrp="1"/>
          </p:cNvSpPr>
          <p:nvPr>
            <p:ph type="subTitle" idx="1"/>
          </p:nvPr>
        </p:nvSpPr>
        <p:spPr/>
        <p:txBody>
          <a:bodyPr/>
          <a:lstStyle/>
          <a:p>
            <a:r>
              <a:rPr lang="en-US" dirty="0"/>
              <a:t>August 2023</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Upwards trending chart on a screen">
            <a:extLst>
              <a:ext uri="{FF2B5EF4-FFF2-40B4-BE49-F238E27FC236}">
                <a16:creationId xmlns:a16="http://schemas.microsoft.com/office/drawing/2014/main" id="{85435E17-3889-4B3A-3A25-A1350E34F23C}"/>
              </a:ext>
            </a:extLst>
          </p:cNvPr>
          <p:cNvPicPr>
            <a:picLocks noChangeAspect="1"/>
          </p:cNvPicPr>
          <p:nvPr/>
        </p:nvPicPr>
        <p:blipFill rotWithShape="1">
          <a:blip r:embed="rId3">
            <a:extLst>
              <a:ext uri="{28A0092B-C50C-407E-A947-70E740481C1C}">
                <a14:useLocalDpi xmlns:a14="http://schemas.microsoft.com/office/drawing/2010/main" val="0"/>
              </a:ext>
            </a:extLst>
          </a:blip>
          <a:srcRect t="19014" r="9091" b="437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C5C97-BE91-B40A-FDDE-DD15E2C4DE5D}"/>
              </a:ext>
            </a:extLst>
          </p:cNvPr>
          <p:cNvSpPr>
            <a:spLocks noGrp="1"/>
          </p:cNvSpPr>
          <p:nvPr>
            <p:ph type="title"/>
          </p:nvPr>
        </p:nvSpPr>
        <p:spPr>
          <a:xfrm>
            <a:off x="594804" y="640263"/>
            <a:ext cx="6619811" cy="1344975"/>
          </a:xfrm>
        </p:spPr>
        <p:txBody>
          <a:bodyPr>
            <a:normAutofit/>
          </a:bodyPr>
          <a:lstStyle/>
          <a:p>
            <a:r>
              <a:rPr lang="en-US" sz="4000"/>
              <a:t>KSR Data Collection</a:t>
            </a:r>
          </a:p>
        </p:txBody>
      </p:sp>
      <p:sp>
        <p:nvSpPr>
          <p:cNvPr id="3" name="Content Placeholder 2">
            <a:extLst>
              <a:ext uri="{FF2B5EF4-FFF2-40B4-BE49-F238E27FC236}">
                <a16:creationId xmlns:a16="http://schemas.microsoft.com/office/drawing/2014/main" id="{AC12E019-962B-1116-E322-5C1AE64698FC}"/>
              </a:ext>
            </a:extLst>
          </p:cNvPr>
          <p:cNvSpPr>
            <a:spLocks noGrp="1"/>
          </p:cNvSpPr>
          <p:nvPr>
            <p:ph idx="1"/>
          </p:nvPr>
        </p:nvSpPr>
        <p:spPr>
          <a:xfrm>
            <a:off x="594109" y="2121763"/>
            <a:ext cx="6620505" cy="3773010"/>
          </a:xfrm>
        </p:spPr>
        <p:txBody>
          <a:bodyPr>
            <a:normAutofit/>
          </a:bodyPr>
          <a:lstStyle/>
          <a:p>
            <a:r>
              <a:rPr lang="en-US"/>
              <a:t>KSR data is reported to CDE each fall during the KSR Data Collection.</a:t>
            </a:r>
          </a:p>
          <a:p>
            <a:r>
              <a:rPr lang="en-US"/>
              <a:t>Data file layout is approved by the State Board of Education</a:t>
            </a:r>
          </a:p>
          <a:p>
            <a:r>
              <a:rPr lang="en-US"/>
              <a:t>Some vendors provide a Colorado specific report</a:t>
            </a:r>
          </a:p>
          <a:p>
            <a:r>
              <a:rPr lang="en-US"/>
              <a:t>Get to know your KSR data respondent</a:t>
            </a:r>
            <a:endParaRPr lang="en-US" dirty="0"/>
          </a:p>
        </p:txBody>
      </p:sp>
    </p:spTree>
    <p:extLst>
      <p:ext uri="{BB962C8B-B14F-4D97-AF65-F5344CB8AC3E}">
        <p14:creationId xmlns:p14="http://schemas.microsoft.com/office/powerpoint/2010/main" val="370517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DA3C-5B2B-E7C8-9C1A-9BDA27EB1844}"/>
              </a:ext>
            </a:extLst>
          </p:cNvPr>
          <p:cNvSpPr>
            <a:spLocks noGrp="1"/>
          </p:cNvSpPr>
          <p:nvPr>
            <p:ph type="title"/>
          </p:nvPr>
        </p:nvSpPr>
        <p:spPr/>
        <p:txBody>
          <a:bodyPr/>
          <a:lstStyle/>
          <a:p>
            <a:r>
              <a:rPr lang="en-US" dirty="0"/>
              <a:t>2022</a:t>
            </a:r>
            <a:r>
              <a:rPr lang="en-US" baseline="0" dirty="0"/>
              <a:t> Aggregate Data</a:t>
            </a:r>
            <a:endParaRPr lang="en-US" dirty="0"/>
          </a:p>
        </p:txBody>
      </p:sp>
      <p:sp>
        <p:nvSpPr>
          <p:cNvPr id="4" name="Slide Number Placeholder 3">
            <a:extLst>
              <a:ext uri="{FF2B5EF4-FFF2-40B4-BE49-F238E27FC236}">
                <a16:creationId xmlns:a16="http://schemas.microsoft.com/office/drawing/2014/main" id="{D8025073-772B-4951-9A8E-0B1E778B410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11</a:t>
            </a:fld>
            <a:endParaRPr lang="en-US" sz="1200">
              <a:solidFill>
                <a:schemeClr val="tx1">
                  <a:tint val="75000"/>
                </a:schemeClr>
              </a:solidFill>
            </a:endParaRPr>
          </a:p>
        </p:txBody>
      </p:sp>
      <p:pic>
        <p:nvPicPr>
          <p:cNvPr id="1028" name="Picture 4">
            <a:extLst>
              <a:ext uri="{FF2B5EF4-FFF2-40B4-BE49-F238E27FC236}">
                <a16:creationId xmlns:a16="http://schemas.microsoft.com/office/drawing/2014/main" id="{118043FB-B08D-1C23-CDB5-E37DDAB695C9}"/>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3054" y="953108"/>
            <a:ext cx="8742533" cy="576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96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3999058-161A-4A1E-860A-451AB0385205}"/>
              </a:ext>
            </a:extLst>
          </p:cNvPr>
          <p:cNvSpPr>
            <a:spLocks noGrp="1"/>
          </p:cNvSpPr>
          <p:nvPr>
            <p:ph type="title"/>
          </p:nvPr>
        </p:nvSpPr>
        <p:spPr>
          <a:xfrm>
            <a:off x="391378" y="320675"/>
            <a:ext cx="11407487" cy="1325563"/>
          </a:xfrm>
        </p:spPr>
        <p:txBody>
          <a:bodyPr>
            <a:normAutofit/>
          </a:bodyPr>
          <a:lstStyle/>
          <a:p>
            <a:r>
              <a:rPr lang="en-US" sz="5400" dirty="0"/>
              <a:t>Timeline</a:t>
            </a:r>
          </a:p>
        </p:txBody>
      </p:sp>
      <p:sp>
        <p:nvSpPr>
          <p:cNvPr id="4" name="Slide Number Placeholder 3">
            <a:extLst>
              <a:ext uri="{FF2B5EF4-FFF2-40B4-BE49-F238E27FC236}">
                <a16:creationId xmlns:a16="http://schemas.microsoft.com/office/drawing/2014/main" id="{8864C6E9-03BA-436A-8C15-3E5307DCCC26}"/>
              </a:ext>
            </a:extLst>
          </p:cNvPr>
          <p:cNvSpPr>
            <a:spLocks noGrp="1"/>
          </p:cNvSpPr>
          <p:nvPr>
            <p:ph type="sldNum" sz="quarter" idx="12"/>
          </p:nvPr>
        </p:nvSpPr>
        <p:spPr>
          <a:xfrm>
            <a:off x="9090426" y="6356350"/>
            <a:ext cx="2743200" cy="365125"/>
          </a:xfrm>
        </p:spPr>
        <p:txBody>
          <a:bodyPr>
            <a:normAutofit/>
          </a:bodyPr>
          <a:lstStyle/>
          <a:p>
            <a:pPr>
              <a:spcAft>
                <a:spcPts val="600"/>
              </a:spcAft>
            </a:pPr>
            <a:fld id="{C479D5F6-EDCB-402A-AC08-4943A1820E8F}" type="slidenum">
              <a:rPr lang="en-US" smtClean="0"/>
              <a:pPr>
                <a:spcAft>
                  <a:spcPts val="600"/>
                </a:spcAft>
              </a:pPr>
              <a:t>12</a:t>
            </a:fld>
            <a:endParaRPr lang="en-US"/>
          </a:p>
        </p:txBody>
      </p:sp>
      <p:graphicFrame>
        <p:nvGraphicFramePr>
          <p:cNvPr id="8" name="Content Placeholder 5">
            <a:extLst>
              <a:ext uri="{FF2B5EF4-FFF2-40B4-BE49-F238E27FC236}">
                <a16:creationId xmlns:a16="http://schemas.microsoft.com/office/drawing/2014/main" id="{77FE3AA1-05D7-3410-3A88-7E8C20A130B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00837938"/>
              </p:ext>
            </p:extLst>
          </p:nvPr>
        </p:nvGraphicFramePr>
        <p:xfrm>
          <a:off x="391379" y="1976293"/>
          <a:ext cx="11585031" cy="4561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20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92DA-EC66-4A53-AA8F-30A6DEF8478D}"/>
              </a:ext>
            </a:extLst>
          </p:cNvPr>
          <p:cNvSpPr>
            <a:spLocks noGrp="1"/>
          </p:cNvSpPr>
          <p:nvPr>
            <p:ph type="title"/>
          </p:nvPr>
        </p:nvSpPr>
        <p:spPr/>
        <p:txBody>
          <a:bodyPr/>
          <a:lstStyle/>
          <a:p>
            <a:r>
              <a:rPr lang="en-US" dirty="0"/>
              <a:t>Reminder of Key Responsibilities</a:t>
            </a:r>
          </a:p>
        </p:txBody>
      </p:sp>
      <p:sp>
        <p:nvSpPr>
          <p:cNvPr id="3" name="Content Placeholder 2">
            <a:extLst>
              <a:ext uri="{FF2B5EF4-FFF2-40B4-BE49-F238E27FC236}">
                <a16:creationId xmlns:a16="http://schemas.microsoft.com/office/drawing/2014/main" id="{6EE78512-A68A-49F2-8B5E-3D1824561F3F}"/>
              </a:ext>
            </a:extLst>
          </p:cNvPr>
          <p:cNvSpPr>
            <a:spLocks noGrp="1"/>
          </p:cNvSpPr>
          <p:nvPr>
            <p:ph idx="1"/>
          </p:nvPr>
        </p:nvSpPr>
        <p:spPr>
          <a:solidFill>
            <a:schemeClr val="accent2">
              <a:lumMod val="20000"/>
              <a:lumOff val="80000"/>
            </a:schemeClr>
          </a:solidFill>
          <a:ln w="76200">
            <a:solidFill>
              <a:schemeClr val="accent2"/>
            </a:solidFill>
          </a:ln>
        </p:spPr>
        <p:txBody>
          <a:bodyPr/>
          <a:lstStyle/>
          <a:p>
            <a:pPr marL="0" indent="0">
              <a:buNone/>
            </a:pPr>
            <a:r>
              <a:rPr lang="en-US" dirty="0"/>
              <a:t>  </a:t>
            </a:r>
          </a:p>
          <a:p>
            <a:pPr marL="0" indent="0">
              <a:buNone/>
            </a:pPr>
            <a:r>
              <a:rPr lang="en-US" dirty="0"/>
              <a:t>   Schools and districts serving publicly funded students in kindergarten</a:t>
            </a:r>
          </a:p>
          <a:p>
            <a:pPr marL="914400" lvl="1" indent="-457200">
              <a:buFont typeface="+mj-lt"/>
              <a:buAutoNum type="arabicPeriod"/>
            </a:pPr>
            <a:r>
              <a:rPr lang="en-US" sz="2400" dirty="0"/>
              <a:t>Use state board-approved assessment tools.</a:t>
            </a:r>
          </a:p>
          <a:p>
            <a:pPr marL="914400" lvl="1" indent="-457200">
              <a:buFont typeface="+mj-lt"/>
              <a:buAutoNum type="arabicPeriod"/>
            </a:pPr>
            <a:r>
              <a:rPr lang="en-US" sz="2400" dirty="0"/>
              <a:t>Assess six domains of learning and development in school readiness.</a:t>
            </a:r>
          </a:p>
          <a:p>
            <a:pPr marL="914400" lvl="1" indent="-457200">
              <a:buFont typeface="+mj-lt"/>
              <a:buAutoNum type="arabicPeriod"/>
            </a:pPr>
            <a:r>
              <a:rPr lang="en-US" sz="2400" dirty="0"/>
              <a:t>Administer the KSR assessment from 1st day of school through the first 60 calendar days.</a:t>
            </a:r>
          </a:p>
          <a:p>
            <a:pPr marL="914400" lvl="1" indent="-457200">
              <a:buFont typeface="+mj-lt"/>
              <a:buAutoNum type="arabicPeriod"/>
            </a:pPr>
            <a:r>
              <a:rPr lang="en-US" sz="2400" dirty="0"/>
              <a:t>Create individual learning plans (school readiness or K plans) for each student.</a:t>
            </a:r>
          </a:p>
          <a:p>
            <a:pPr marL="914400" lvl="1" indent="-457200">
              <a:buFont typeface="+mj-lt"/>
              <a:buAutoNum type="arabicPeriod"/>
            </a:pPr>
            <a:r>
              <a:rPr lang="en-US" sz="2400" dirty="0"/>
              <a:t>Report data during the KSR data collection window.</a:t>
            </a:r>
          </a:p>
          <a:p>
            <a:pPr marL="0" indent="0">
              <a:buNone/>
            </a:pPr>
            <a:endParaRPr lang="en-US" dirty="0"/>
          </a:p>
        </p:txBody>
      </p:sp>
      <p:sp>
        <p:nvSpPr>
          <p:cNvPr id="4" name="Slide Number Placeholder 3">
            <a:extLst>
              <a:ext uri="{FF2B5EF4-FFF2-40B4-BE49-F238E27FC236}">
                <a16:creationId xmlns:a16="http://schemas.microsoft.com/office/drawing/2014/main" id="{55039DBC-9FBE-4069-8ACE-EF06E5F35949}"/>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26522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Office Hours</a:t>
            </a:r>
            <a:br>
              <a:rPr lang="en-US" dirty="0"/>
            </a:br>
            <a:r>
              <a:rPr lang="en-US" sz="2200" dirty="0"/>
              <a:t>Time: 12:30-1:00</a:t>
            </a:r>
            <a:br>
              <a:rPr lang="en-US" sz="2200" dirty="0"/>
            </a:br>
            <a:r>
              <a:rPr lang="en-US" sz="2200" dirty="0"/>
              <a:t>Fall Dates: September 14th, September 28th, and October 12th</a:t>
            </a:r>
            <a:br>
              <a:rPr lang="en-US" sz="2200" dirty="0"/>
            </a:br>
            <a:r>
              <a:rPr lang="en-US" sz="2200" dirty="0"/>
              <a:t>Link located on the School Readiness Training and Meeting Webpage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1014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6C64D61-9C15-47F8-960A-8E810A3E87C0}"/>
              </a:ext>
            </a:extLst>
          </p:cNvPr>
          <p:cNvSpPr>
            <a:spLocks noGrp="1"/>
          </p:cNvSpPr>
          <p:nvPr>
            <p:ph type="title"/>
          </p:nvPr>
        </p:nvSpPr>
        <p:spPr>
          <a:xfrm>
            <a:off x="1030475" y="1941062"/>
            <a:ext cx="3322317" cy="2975876"/>
          </a:xfrm>
        </p:spPr>
        <p:txBody>
          <a:bodyPr vert="horz" lIns="91440" tIns="45720" rIns="91440" bIns="45720" rtlCol="0" anchor="b">
            <a:normAutofit/>
          </a:bodyPr>
          <a:lstStyle/>
          <a:p>
            <a:r>
              <a:rPr lang="en-US" sz="4100" kern="1200" dirty="0">
                <a:solidFill>
                  <a:schemeClr val="tx1"/>
                </a:solidFill>
                <a:latin typeface="+mj-lt"/>
                <a:ea typeface="+mj-ea"/>
                <a:cs typeface="+mj-cs"/>
              </a:rPr>
              <a:t>Agenda</a:t>
            </a:r>
            <a:br>
              <a:rPr lang="en-US" sz="4100" kern="1200" dirty="0">
                <a:solidFill>
                  <a:schemeClr val="tx1"/>
                </a:solidFill>
                <a:latin typeface="+mj-lt"/>
                <a:ea typeface="+mj-ea"/>
                <a:cs typeface="+mj-cs"/>
              </a:rPr>
            </a:br>
            <a:br>
              <a:rPr lang="en-US" sz="4100" kern="1200" dirty="0">
                <a:solidFill>
                  <a:schemeClr val="tx1"/>
                </a:solidFill>
                <a:latin typeface="+mj-lt"/>
                <a:ea typeface="+mj-ea"/>
                <a:cs typeface="+mj-cs"/>
              </a:rPr>
            </a:br>
            <a:r>
              <a:rPr lang="en-US" kern="1200" dirty="0">
                <a:solidFill>
                  <a:schemeClr val="tx1"/>
                </a:solidFill>
                <a:latin typeface="+mj-lt"/>
                <a:ea typeface="+mj-ea"/>
                <a:cs typeface="+mj-cs"/>
              </a:rPr>
              <a:t>KSR Guide</a:t>
            </a:r>
            <a:br>
              <a:rPr lang="en-US" kern="1200" dirty="0">
                <a:solidFill>
                  <a:schemeClr val="tx1"/>
                </a:solidFill>
                <a:latin typeface="+mj-lt"/>
                <a:ea typeface="+mj-ea"/>
                <a:cs typeface="+mj-cs"/>
              </a:rPr>
            </a:br>
            <a:r>
              <a:rPr lang="en-US" kern="1200" dirty="0">
                <a:solidFill>
                  <a:schemeClr val="tx1"/>
                </a:solidFill>
                <a:latin typeface="+mj-lt"/>
                <a:ea typeface="+mj-ea"/>
                <a:cs typeface="+mj-cs"/>
              </a:rPr>
              <a:t>Key Ideas</a:t>
            </a:r>
            <a:br>
              <a:rPr lang="en-US" kern="1200" dirty="0">
                <a:solidFill>
                  <a:schemeClr val="tx1"/>
                </a:solidFill>
                <a:latin typeface="+mj-lt"/>
                <a:ea typeface="+mj-ea"/>
                <a:cs typeface="+mj-cs"/>
              </a:rPr>
            </a:br>
            <a:r>
              <a:rPr lang="en-US" kern="1200" dirty="0">
                <a:solidFill>
                  <a:schemeClr val="tx1"/>
                </a:solidFill>
                <a:latin typeface="+mj-lt"/>
                <a:ea typeface="+mj-ea"/>
                <a:cs typeface="+mj-cs"/>
              </a:rPr>
              <a:t>Discussion</a:t>
            </a:r>
            <a:br>
              <a:rPr lang="en-US" kern="1200" dirty="0">
                <a:solidFill>
                  <a:schemeClr val="tx1"/>
                </a:solidFill>
                <a:latin typeface="+mj-lt"/>
                <a:ea typeface="+mj-ea"/>
                <a:cs typeface="+mj-cs"/>
              </a:rPr>
            </a:br>
            <a:r>
              <a:rPr lang="en-US" kern="1200" dirty="0">
                <a:solidFill>
                  <a:schemeClr val="tx1"/>
                </a:solidFill>
                <a:latin typeface="+mj-lt"/>
                <a:ea typeface="+mj-ea"/>
                <a:cs typeface="+mj-cs"/>
              </a:rPr>
              <a:t>Questions</a:t>
            </a:r>
          </a:p>
        </p:txBody>
      </p:sp>
      <p:cxnSp>
        <p:nvCxnSpPr>
          <p:cNvPr id="18" name="Straight Connector 17">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5EFB10-7643-D58C-8828-A38225D6FFC7}"/>
              </a:ext>
              <a:ext uri="{C183D7F6-B498-43B3-948B-1728B52AA6E4}">
                <adec:decorative xmlns:adec="http://schemas.microsoft.com/office/drawing/2017/decorative" val="1"/>
              </a:ext>
            </a:extLst>
          </p:cNvPr>
          <p:cNvPicPr>
            <a:picLocks noChangeAspect="1"/>
          </p:cNvPicPr>
          <p:nvPr/>
        </p:nvPicPr>
        <p:blipFill rotWithShape="1">
          <a:blip r:embed="rId3"/>
          <a:srcRect l="2666" t="12889" r="27583" b="10074"/>
          <a:stretch/>
        </p:blipFill>
        <p:spPr>
          <a:xfrm>
            <a:off x="5344678" y="1429624"/>
            <a:ext cx="6436548" cy="3998752"/>
          </a:xfrm>
          <a:prstGeom prst="rect">
            <a:avLst/>
          </a:prstGeom>
        </p:spPr>
      </p:pic>
      <p:sp>
        <p:nvSpPr>
          <p:cNvPr id="4" name="Slide Number Placeholder 3">
            <a:extLst>
              <a:ext uri="{FF2B5EF4-FFF2-40B4-BE49-F238E27FC236}">
                <a16:creationId xmlns:a16="http://schemas.microsoft.com/office/drawing/2014/main" id="{EBC518DD-904E-423F-A946-3C7C356CEBAD}"/>
              </a:ext>
            </a:extLst>
          </p:cNvPr>
          <p:cNvSpPr>
            <a:spLocks noGrp="1"/>
          </p:cNvSpPr>
          <p:nvPr>
            <p:ph type="sldNum" sz="quarter" idx="12"/>
          </p:nvPr>
        </p:nvSpPr>
        <p:spPr>
          <a:xfrm>
            <a:off x="9762308" y="6356350"/>
            <a:ext cx="1591491" cy="365125"/>
          </a:xfr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fld id="{C479D5F6-EDCB-402A-AC08-4943A1820E8F}" type="slidenum">
              <a:rPr kumimoji="0" lang="en-US" sz="1200" b="0" i="0" u="none" strike="noStrike" cap="none" spc="0" normalizeH="0" baseline="0" noProof="0" smtClean="0">
                <a:ln>
                  <a:noFill/>
                </a:ln>
                <a:solidFill>
                  <a:schemeClr val="tx1">
                    <a:alpha val="70000"/>
                  </a:schemeClr>
                </a:solidFill>
                <a:effectLst/>
                <a:uLnTx/>
                <a:uFillTx/>
              </a:rPr>
              <a:pPr marR="0" lvl="0" indent="0" algn="r" fontAlgn="auto">
                <a:spcBef>
                  <a:spcPts val="0"/>
                </a:spcBef>
                <a:spcAft>
                  <a:spcPts val="600"/>
                </a:spcAft>
                <a:buClrTx/>
                <a:buSzTx/>
                <a:buFontTx/>
                <a:buNone/>
                <a:tabLst/>
                <a:defRPr/>
              </a:pPr>
              <a:t>2</a:t>
            </a:fld>
            <a:endParaRPr kumimoji="0" lang="en-US" sz="1200" b="0" i="0" u="none" strike="noStrike" cap="none" spc="0" normalizeH="0" baseline="0" noProof="0">
              <a:ln>
                <a:noFill/>
              </a:ln>
              <a:solidFill>
                <a:schemeClr val="tx1">
                  <a:alpha val="70000"/>
                </a:schemeClr>
              </a:solidFill>
              <a:effectLst/>
              <a:uLnTx/>
              <a:uFillTx/>
            </a:endParaRPr>
          </a:p>
        </p:txBody>
      </p:sp>
    </p:spTree>
    <p:extLst>
      <p:ext uri="{BB962C8B-B14F-4D97-AF65-F5344CB8AC3E}">
        <p14:creationId xmlns:p14="http://schemas.microsoft.com/office/powerpoint/2010/main" val="341250847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B6B9-B9CA-4000-9B89-F8427E1A06C3}"/>
              </a:ext>
            </a:extLst>
          </p:cNvPr>
          <p:cNvSpPr>
            <a:spLocks noGrp="1"/>
          </p:cNvSpPr>
          <p:nvPr>
            <p:ph type="title"/>
          </p:nvPr>
        </p:nvSpPr>
        <p:spPr>
          <a:xfrm>
            <a:off x="804673" y="1788403"/>
            <a:ext cx="3616856" cy="1983506"/>
          </a:xfrm>
        </p:spPr>
        <p:txBody>
          <a:bodyPr anchor="ctr">
            <a:normAutofit/>
          </a:bodyPr>
          <a:lstStyle/>
          <a:p>
            <a:r>
              <a:rPr lang="en-US" sz="4800" b="1" dirty="0">
                <a:solidFill>
                  <a:schemeClr val="tx1"/>
                </a:solidFill>
                <a:latin typeface="Museo Slab 500"/>
              </a:rPr>
              <a:t>Ready Child</a:t>
            </a:r>
            <a:endParaRPr lang="en-US" sz="4800" b="1" dirty="0">
              <a:solidFill>
                <a:schemeClr val="tx1"/>
              </a:solidFill>
            </a:endParaRPr>
          </a:p>
        </p:txBody>
      </p:sp>
      <p:sp>
        <p:nvSpPr>
          <p:cNvPr id="7" name="TextBox 6">
            <a:extLst>
              <a:ext uri="{FF2B5EF4-FFF2-40B4-BE49-F238E27FC236}">
                <a16:creationId xmlns:a16="http://schemas.microsoft.com/office/drawing/2014/main" id="{0866B514-0199-490D-B363-DE80495889F3}"/>
              </a:ext>
            </a:extLst>
          </p:cNvPr>
          <p:cNvSpPr txBox="1"/>
          <p:nvPr/>
        </p:nvSpPr>
        <p:spPr>
          <a:xfrm>
            <a:off x="790385" y="3400424"/>
            <a:ext cx="250031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Museo Slab 500"/>
                <a:ea typeface="+mn-ea"/>
                <a:cs typeface="+mn-cs"/>
              </a:rPr>
              <a:t>Ready System</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D39D7144-8DC6-4015-8B2E-9D960451F1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16446" y="6121947"/>
            <a:ext cx="1190625" cy="552450"/>
          </a:xfrm>
          <a:prstGeom prst="rect">
            <a:avLst/>
          </a:prstGeom>
        </p:spPr>
      </p:pic>
      <p:sp>
        <p:nvSpPr>
          <p:cNvPr id="3" name="Content Placeholder 2">
            <a:extLst>
              <a:ext uri="{FF2B5EF4-FFF2-40B4-BE49-F238E27FC236}">
                <a16:creationId xmlns:a16="http://schemas.microsoft.com/office/drawing/2014/main" id="{8F0FE1D1-DB57-4563-851F-4695E76CC20C}"/>
              </a:ext>
            </a:extLst>
          </p:cNvPr>
          <p:cNvSpPr>
            <a:spLocks noGrp="1"/>
          </p:cNvSpPr>
          <p:nvPr>
            <p:ph idx="1"/>
          </p:nvPr>
        </p:nvSpPr>
        <p:spPr>
          <a:xfrm>
            <a:off x="6096000" y="1197749"/>
            <a:ext cx="5501834" cy="4471416"/>
          </a:xfrm>
        </p:spPr>
        <p:txBody>
          <a:bodyPr vert="horz" lIns="0" tIns="0" rIns="0" bIns="0" rtlCol="0" anchor="ctr">
            <a:normAutofit/>
          </a:bodyPr>
          <a:lstStyle/>
          <a:p>
            <a:pPr marL="0" indent="0">
              <a:buNone/>
            </a:pPr>
            <a:endParaRPr lang="en-US" sz="2200" dirty="0">
              <a:solidFill>
                <a:schemeClr val="bg1"/>
              </a:solidFill>
              <a:ea typeface="+mn-lt"/>
              <a:cs typeface="+mn-lt"/>
            </a:endParaRPr>
          </a:p>
          <a:p>
            <a:pPr marL="0" indent="0">
              <a:buNone/>
            </a:pPr>
            <a:r>
              <a:rPr lang="en-US" sz="2200" dirty="0">
                <a:solidFill>
                  <a:schemeClr val="bg1"/>
                </a:solidFill>
                <a:ea typeface="+mn-lt"/>
                <a:cs typeface="+mn-lt"/>
              </a:rPr>
              <a:t>School readiness describes both the preparedness of a child to engage in and benefit from learning experiences, and the </a:t>
            </a:r>
            <a:r>
              <a:rPr lang="en-US" sz="2200" b="1" dirty="0">
                <a:solidFill>
                  <a:schemeClr val="bg1"/>
                </a:solidFill>
                <a:ea typeface="+mn-lt"/>
                <a:cs typeface="+mn-lt"/>
              </a:rPr>
              <a:t>ability of a school to meet the needs of all students </a:t>
            </a:r>
            <a:r>
              <a:rPr lang="en-US" sz="2200" dirty="0">
                <a:solidFill>
                  <a:schemeClr val="bg1"/>
                </a:solidFill>
                <a:ea typeface="+mn-lt"/>
                <a:cs typeface="+mn-lt"/>
              </a:rPr>
              <a:t>enrolled in publicly funded kindergarten. School readiness is enhanced when </a:t>
            </a:r>
            <a:r>
              <a:rPr lang="en-US" sz="2200" b="1" dirty="0">
                <a:solidFill>
                  <a:schemeClr val="bg1"/>
                </a:solidFill>
                <a:ea typeface="+mn-lt"/>
                <a:cs typeface="+mn-lt"/>
              </a:rPr>
              <a:t>schools, families, and community service providers work collaboratively </a:t>
            </a:r>
            <a:r>
              <a:rPr lang="en-US" sz="2200" dirty="0">
                <a:solidFill>
                  <a:schemeClr val="bg1"/>
                </a:solidFill>
                <a:ea typeface="+mn-lt"/>
                <a:cs typeface="+mn-lt"/>
              </a:rPr>
              <a:t>to ensure that </a:t>
            </a:r>
            <a:r>
              <a:rPr lang="en-US" sz="2200" b="1" dirty="0">
                <a:solidFill>
                  <a:schemeClr val="bg1"/>
                </a:solidFill>
                <a:ea typeface="+mn-lt"/>
                <a:cs typeface="+mn-lt"/>
              </a:rPr>
              <a:t>every child is ready </a:t>
            </a:r>
            <a:r>
              <a:rPr lang="en-US" sz="2200" dirty="0">
                <a:solidFill>
                  <a:schemeClr val="bg1"/>
                </a:solidFill>
                <a:ea typeface="+mn-lt"/>
                <a:cs typeface="+mn-lt"/>
              </a:rPr>
              <a:t>for higher levels of learning in academic content. </a:t>
            </a:r>
          </a:p>
          <a:p>
            <a:pPr marL="0" indent="0">
              <a:buNone/>
            </a:pPr>
            <a:r>
              <a:rPr lang="en-US" sz="2200" dirty="0">
                <a:solidFill>
                  <a:schemeClr val="bg1"/>
                </a:solidFill>
                <a:ea typeface="+mn-lt"/>
                <a:cs typeface="+mn-lt"/>
              </a:rPr>
              <a:t>~</a:t>
            </a:r>
            <a:r>
              <a:rPr lang="en-US" sz="2200" i="1" dirty="0">
                <a:solidFill>
                  <a:schemeClr val="bg1"/>
                </a:solidFill>
                <a:ea typeface="+mn-lt"/>
                <a:cs typeface="+mn-lt"/>
              </a:rPr>
              <a:t>State Board of Education, 2023</a:t>
            </a:r>
            <a:endParaRPr lang="en-US" sz="2200" dirty="0">
              <a:solidFill>
                <a:schemeClr val="bg1"/>
              </a:solidFill>
              <a:cs typeface="Calibri"/>
            </a:endParaRPr>
          </a:p>
          <a:p>
            <a:endParaRPr lang="en-US" sz="2200" dirty="0">
              <a:solidFill>
                <a:schemeClr val="bg1"/>
              </a:solidFill>
              <a:cs typeface="Calibri"/>
            </a:endParaRPr>
          </a:p>
        </p:txBody>
      </p:sp>
    </p:spTree>
    <p:extLst>
      <p:ext uri="{BB962C8B-B14F-4D97-AF65-F5344CB8AC3E}">
        <p14:creationId xmlns:p14="http://schemas.microsoft.com/office/powerpoint/2010/main" val="21805052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4.81481E-6 L -0.00091 -0.22894 " pathEditMode="relative" rAng="0" ptsTypes="AA">
                                      <p:cBhvr>
                                        <p:cTn id="6" dur="2000" fill="hold"/>
                                        <p:tgtEl>
                                          <p:spTgt spid="7"/>
                                        </p:tgtEl>
                                        <p:attrNameLst>
                                          <p:attrName>ppt_x</p:attrName>
                                          <p:attrName>ppt_y</p:attrName>
                                        </p:attrNameLst>
                                      </p:cBhvr>
                                      <p:rCtr x="-52" y="-11458"/>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E2E54F-31A4-414A-6BF5-EDF9FA77A8CB}"/>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a:latin typeface="+mj-lt"/>
                <a:ea typeface="+mj-ea"/>
                <a:cs typeface="+mj-cs"/>
              </a:rPr>
              <a:t>Overview of School Readiness</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E27F3584-3E76-2DA7-6CE5-8809D087FE1A}"/>
              </a:ext>
            </a:extLst>
          </p:cNvPr>
          <p:cNvSpPr>
            <a:spLocks noGrp="1"/>
          </p:cNvSpPr>
          <p:nvPr>
            <p:ph sz="half" idx="2"/>
          </p:nvPr>
        </p:nvSpPr>
        <p:spPr>
          <a:xfrm>
            <a:off x="593610" y="2121763"/>
            <a:ext cx="3822192" cy="3773010"/>
          </a:xfrm>
        </p:spPr>
        <p:txBody>
          <a:bodyPr vert="horz" lIns="91440" tIns="45720" rIns="91440" bIns="45720" rtlCol="0">
            <a:normAutofit/>
          </a:bodyPr>
          <a:lstStyle/>
          <a:p>
            <a:r>
              <a:rPr lang="en-US" sz="2000">
                <a:solidFill>
                  <a:schemeClr val="bg1"/>
                </a:solidFill>
              </a:rPr>
              <a:t>Data-informed decisions at the classroom, school, district, and state level</a:t>
            </a:r>
          </a:p>
          <a:p>
            <a:r>
              <a:rPr lang="en-US" sz="2000">
                <a:solidFill>
                  <a:schemeClr val="bg1"/>
                </a:solidFill>
              </a:rPr>
              <a:t>Class: data-informed instruction and intervention</a:t>
            </a:r>
          </a:p>
          <a:p>
            <a:r>
              <a:rPr lang="en-US" sz="2000">
                <a:solidFill>
                  <a:schemeClr val="bg1"/>
                </a:solidFill>
              </a:rPr>
              <a:t>School and district: informed decisions on instruction, resources, and community partnerships.</a:t>
            </a:r>
          </a:p>
          <a:p>
            <a:r>
              <a:rPr lang="en-US" sz="2000">
                <a:solidFill>
                  <a:schemeClr val="bg1"/>
                </a:solidFill>
              </a:rPr>
              <a:t>State: informed policy decisions, state agency partnerships</a:t>
            </a:r>
          </a:p>
        </p:txBody>
      </p:sp>
      <p:pic>
        <p:nvPicPr>
          <p:cNvPr id="6" name="Content Placeholder 5">
            <a:extLst>
              <a:ext uri="{FF2B5EF4-FFF2-40B4-BE49-F238E27FC236}">
                <a16:creationId xmlns:a16="http://schemas.microsoft.com/office/drawing/2014/main" id="{7BA44C96-BC3B-F41D-CA25-717E0D6ABF3D}"/>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10716" y="1133151"/>
            <a:ext cx="6596652" cy="4436248"/>
          </a:xfrm>
          <a:prstGeom prst="rect">
            <a:avLst/>
          </a:prstGeom>
        </p:spPr>
      </p:pic>
      <p:sp>
        <p:nvSpPr>
          <p:cNvPr id="4" name="Slide Number Placeholder 3">
            <a:extLst>
              <a:ext uri="{FF2B5EF4-FFF2-40B4-BE49-F238E27FC236}">
                <a16:creationId xmlns:a16="http://schemas.microsoft.com/office/drawing/2014/main" id="{45964223-C14B-28AA-BE18-9CCC2735EC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4</a:t>
            </a:fld>
            <a:endParaRPr lang="en-US" sz="1200">
              <a:solidFill>
                <a:schemeClr val="tx1">
                  <a:tint val="75000"/>
                </a:schemeClr>
              </a:solidFill>
            </a:endParaRPr>
          </a:p>
        </p:txBody>
      </p:sp>
    </p:spTree>
    <p:extLst>
      <p:ext uri="{BB962C8B-B14F-4D97-AF65-F5344CB8AC3E}">
        <p14:creationId xmlns:p14="http://schemas.microsoft.com/office/powerpoint/2010/main" val="118219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511537-43BB-76E3-04B0-D1813AE9FE44}"/>
              </a:ext>
            </a:extLst>
          </p:cNvPr>
          <p:cNvSpPr>
            <a:spLocks noGrp="1"/>
          </p:cNvSpPr>
          <p:nvPr>
            <p:ph type="title"/>
          </p:nvPr>
        </p:nvSpPr>
        <p:spPr/>
        <p:txBody>
          <a:bodyPr/>
          <a:lstStyle/>
          <a:p>
            <a:r>
              <a:rPr lang="en-US" dirty="0"/>
              <a:t>Kindergarten Assessment</a:t>
            </a:r>
          </a:p>
        </p:txBody>
      </p:sp>
      <p:pic>
        <p:nvPicPr>
          <p:cNvPr id="6" name="Online Media 5" title="Importance of Early Learning for School Readiness">
            <a:hlinkClick r:id="" action="ppaction://media"/>
            <a:extLst>
              <a:ext uri="{FF2B5EF4-FFF2-40B4-BE49-F238E27FC236}">
                <a16:creationId xmlns:a16="http://schemas.microsoft.com/office/drawing/2014/main" id="{52300122-55C2-ABFA-A9FD-E48AEAD2966F}"/>
              </a:ext>
            </a:extLst>
          </p:cNvPr>
          <p:cNvPicPr>
            <a:picLocks noGrp="1" noRot="1" noChangeAspect="1"/>
          </p:cNvPicPr>
          <p:nvPr>
            <p:ph sz="half" idx="1"/>
            <a:videoFile r:link="rId1"/>
          </p:nvPr>
        </p:nvPicPr>
        <p:blipFill>
          <a:blip r:embed="rId4"/>
          <a:stretch>
            <a:fillRect/>
          </a:stretch>
        </p:blipFill>
        <p:spPr>
          <a:xfrm>
            <a:off x="1226360" y="1148670"/>
            <a:ext cx="9386676" cy="5303012"/>
          </a:xfrm>
          <a:prstGeom prst="rect">
            <a:avLst/>
          </a:prstGeom>
        </p:spPr>
      </p:pic>
      <p:sp>
        <p:nvSpPr>
          <p:cNvPr id="4" name="Slide Number Placeholder 3">
            <a:extLst>
              <a:ext uri="{FF2B5EF4-FFF2-40B4-BE49-F238E27FC236}">
                <a16:creationId xmlns:a16="http://schemas.microsoft.com/office/drawing/2014/main" id="{9F8630FB-C660-5EEB-7D31-FB5DFF93EC8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521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92DA-EC66-4A53-AA8F-30A6DEF8478D}"/>
              </a:ext>
            </a:extLst>
          </p:cNvPr>
          <p:cNvSpPr>
            <a:spLocks noGrp="1"/>
          </p:cNvSpPr>
          <p:nvPr>
            <p:ph type="title"/>
          </p:nvPr>
        </p:nvSpPr>
        <p:spPr/>
        <p:txBody>
          <a:bodyPr/>
          <a:lstStyle/>
          <a:p>
            <a:r>
              <a:rPr lang="en-US" dirty="0"/>
              <a:t>Key Responsibilities</a:t>
            </a:r>
          </a:p>
        </p:txBody>
      </p:sp>
      <p:sp>
        <p:nvSpPr>
          <p:cNvPr id="3" name="Content Placeholder 2">
            <a:extLst>
              <a:ext uri="{FF2B5EF4-FFF2-40B4-BE49-F238E27FC236}">
                <a16:creationId xmlns:a16="http://schemas.microsoft.com/office/drawing/2014/main" id="{6EE78512-A68A-49F2-8B5E-3D1824561F3F}"/>
              </a:ext>
            </a:extLst>
          </p:cNvPr>
          <p:cNvSpPr>
            <a:spLocks noGrp="1"/>
          </p:cNvSpPr>
          <p:nvPr>
            <p:ph idx="1"/>
          </p:nvPr>
        </p:nvSpPr>
        <p:spPr>
          <a:solidFill>
            <a:schemeClr val="accent2">
              <a:lumMod val="20000"/>
              <a:lumOff val="80000"/>
            </a:schemeClr>
          </a:solidFill>
          <a:ln w="76200">
            <a:solidFill>
              <a:schemeClr val="accent2"/>
            </a:solidFill>
          </a:ln>
        </p:spPr>
        <p:txBody>
          <a:bodyPr/>
          <a:lstStyle/>
          <a:p>
            <a:pPr marL="0" indent="0">
              <a:buNone/>
            </a:pPr>
            <a:r>
              <a:rPr lang="en-US" dirty="0"/>
              <a:t>  </a:t>
            </a:r>
          </a:p>
          <a:p>
            <a:pPr marL="0" indent="0">
              <a:buNone/>
            </a:pPr>
            <a:r>
              <a:rPr lang="en-US" dirty="0"/>
              <a:t>   Schools and districts serving publicly funded students in kindergarten</a:t>
            </a:r>
          </a:p>
          <a:p>
            <a:pPr marL="914400" lvl="1" indent="-457200">
              <a:buFont typeface="+mj-lt"/>
              <a:buAutoNum type="arabicPeriod"/>
            </a:pPr>
            <a:r>
              <a:rPr lang="en-US" sz="2400" dirty="0"/>
              <a:t>Use state board-approved assessment tools.</a:t>
            </a:r>
          </a:p>
          <a:p>
            <a:pPr marL="914400" lvl="1" indent="-457200">
              <a:buFont typeface="+mj-lt"/>
              <a:buAutoNum type="arabicPeriod"/>
            </a:pPr>
            <a:r>
              <a:rPr lang="en-US" sz="2400" dirty="0"/>
              <a:t>Assess six domains of learning and development in school readiness.</a:t>
            </a:r>
          </a:p>
          <a:p>
            <a:pPr marL="914400" lvl="1" indent="-457200">
              <a:buFont typeface="+mj-lt"/>
              <a:buAutoNum type="arabicPeriod"/>
            </a:pPr>
            <a:r>
              <a:rPr lang="en-US" sz="2400" dirty="0"/>
              <a:t>Administer the KSR assessment from 1st day of school through the first 60 calendar days.</a:t>
            </a:r>
          </a:p>
          <a:p>
            <a:pPr marL="914400" lvl="1" indent="-457200">
              <a:buFont typeface="+mj-lt"/>
              <a:buAutoNum type="arabicPeriod"/>
            </a:pPr>
            <a:r>
              <a:rPr lang="en-US" sz="2400" dirty="0"/>
              <a:t>Create individual learning plans (school readiness or K plans) for each student.</a:t>
            </a:r>
          </a:p>
          <a:p>
            <a:pPr marL="914400" lvl="1" indent="-457200">
              <a:buFont typeface="+mj-lt"/>
              <a:buAutoNum type="arabicPeriod"/>
            </a:pPr>
            <a:r>
              <a:rPr lang="en-US" sz="2400" dirty="0"/>
              <a:t>Report data during the KSR data collection window.</a:t>
            </a:r>
          </a:p>
          <a:p>
            <a:pPr marL="0" indent="0">
              <a:buNone/>
            </a:pPr>
            <a:endParaRPr lang="en-US" dirty="0"/>
          </a:p>
        </p:txBody>
      </p:sp>
      <p:sp>
        <p:nvSpPr>
          <p:cNvPr id="4" name="Slide Number Placeholder 3">
            <a:extLst>
              <a:ext uri="{FF2B5EF4-FFF2-40B4-BE49-F238E27FC236}">
                <a16:creationId xmlns:a16="http://schemas.microsoft.com/office/drawing/2014/main" id="{55039DBC-9FBE-4069-8ACE-EF06E5F35949}"/>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4160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BC62-23C4-F063-D529-BE1DE15FBA62}"/>
              </a:ext>
            </a:extLst>
          </p:cNvPr>
          <p:cNvSpPr>
            <a:spLocks noGrp="1"/>
          </p:cNvSpPr>
          <p:nvPr>
            <p:ph type="title"/>
          </p:nvPr>
        </p:nvSpPr>
        <p:spPr>
          <a:xfrm>
            <a:off x="762001" y="803325"/>
            <a:ext cx="5314536" cy="1325563"/>
          </a:xfrm>
        </p:spPr>
        <p:txBody>
          <a:bodyPr>
            <a:normAutofit/>
          </a:bodyPr>
          <a:lstStyle/>
          <a:p>
            <a:r>
              <a:rPr lang="en-US" dirty="0"/>
              <a:t>Why School Readiness</a:t>
            </a:r>
          </a:p>
        </p:txBody>
      </p:sp>
      <p:sp>
        <p:nvSpPr>
          <p:cNvPr id="3" name="Content Placeholder 2">
            <a:extLst>
              <a:ext uri="{FF2B5EF4-FFF2-40B4-BE49-F238E27FC236}">
                <a16:creationId xmlns:a16="http://schemas.microsoft.com/office/drawing/2014/main" id="{5EA89976-6E1E-6BCE-AA65-A7CE75BC82A6}"/>
              </a:ext>
            </a:extLst>
          </p:cNvPr>
          <p:cNvSpPr>
            <a:spLocks noGrp="1"/>
          </p:cNvSpPr>
          <p:nvPr>
            <p:ph idx="1"/>
          </p:nvPr>
        </p:nvSpPr>
        <p:spPr>
          <a:xfrm>
            <a:off x="762000" y="2279018"/>
            <a:ext cx="5314543" cy="3375920"/>
          </a:xfrm>
        </p:spPr>
        <p:txBody>
          <a:bodyPr anchor="t">
            <a:normAutofit/>
          </a:bodyPr>
          <a:lstStyle/>
          <a:p>
            <a:r>
              <a:rPr lang="en-US" sz="1800"/>
              <a:t>Brain Science: How brains are built and the impact of trauma</a:t>
            </a:r>
          </a:p>
          <a:p>
            <a:r>
              <a:rPr lang="en-US" sz="1800"/>
              <a:t>Child Ready, System Ready</a:t>
            </a:r>
          </a:p>
          <a:p>
            <a:r>
              <a:rPr lang="en-US" sz="1800"/>
              <a:t>Whole Child, Is There a Half? Understanding the relationship between learning and development</a:t>
            </a:r>
          </a:p>
          <a:p>
            <a:r>
              <a:rPr lang="en-US" sz="1800"/>
              <a:t>The Kindergarten Balance: Meeting the needs of every child</a:t>
            </a:r>
          </a:p>
          <a:p>
            <a:r>
              <a:rPr lang="en-US" sz="1800"/>
              <a:t>Authentic Assessment</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ngle view of circuit shaped like a brain">
            <a:extLst>
              <a:ext uri="{FF2B5EF4-FFF2-40B4-BE49-F238E27FC236}">
                <a16:creationId xmlns:a16="http://schemas.microsoft.com/office/drawing/2014/main" id="{439577CA-99D2-91DD-8CF3-0AEAC609B2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73" r="15407"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0484203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B56E-E785-CC9D-E56D-D6ED54CDB646}"/>
              </a:ext>
            </a:extLst>
          </p:cNvPr>
          <p:cNvSpPr>
            <a:spLocks noGrp="1"/>
          </p:cNvSpPr>
          <p:nvPr>
            <p:ph type="title"/>
          </p:nvPr>
        </p:nvSpPr>
        <p:spPr/>
        <p:txBody>
          <a:bodyPr/>
          <a:lstStyle/>
          <a:p>
            <a:r>
              <a:rPr lang="en-US" dirty="0"/>
              <a:t>Kindergarten School Readiness Assessment</a:t>
            </a:r>
          </a:p>
        </p:txBody>
      </p:sp>
      <p:graphicFrame>
        <p:nvGraphicFramePr>
          <p:cNvPr id="6" name="Content Placeholder 2" descr="Child Ready: students ready to engage&#10;SBE approved assessments algin to CAS/ELDGs.&#10;Assess required domains of learning and development.&#10;School Ready: School ready to meet the needs of each student.&#10;Analyze child data for trends and inform local system goals and partnerships">
            <a:extLst>
              <a:ext uri="{FF2B5EF4-FFF2-40B4-BE49-F238E27FC236}">
                <a16:creationId xmlns:a16="http://schemas.microsoft.com/office/drawing/2014/main" id="{9897DDFF-38F7-9B87-F1A2-1AA8721E64F3}"/>
              </a:ext>
            </a:extLst>
          </p:cNvPr>
          <p:cNvGraphicFramePr>
            <a:graphicFrameLocks noGrp="1"/>
          </p:cNvGraphicFramePr>
          <p:nvPr>
            <p:ph idx="1"/>
            <p:extLst>
              <p:ext uri="{D42A27DB-BD31-4B8C-83A1-F6EECF244321}">
                <p14:modId xmlns:p14="http://schemas.microsoft.com/office/powerpoint/2010/main" val="1801359823"/>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707AB52-9A79-44C4-DA37-05708F24D3B8}"/>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62238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ACC7-7377-767A-CA69-C3F384C3D650}"/>
              </a:ext>
            </a:extLst>
          </p:cNvPr>
          <p:cNvSpPr>
            <a:spLocks noGrp="1"/>
          </p:cNvSpPr>
          <p:nvPr>
            <p:ph type="title"/>
          </p:nvPr>
        </p:nvSpPr>
        <p:spPr/>
        <p:txBody>
          <a:bodyPr/>
          <a:lstStyle/>
          <a:p>
            <a:r>
              <a:rPr lang="en-US" dirty="0"/>
              <a:t>Assess and Instruct</a:t>
            </a:r>
          </a:p>
        </p:txBody>
      </p:sp>
      <p:pic>
        <p:nvPicPr>
          <p:cNvPr id="5" name="Content Placeholder 4" descr="Image of outcomes-driven model">
            <a:extLst>
              <a:ext uri="{FF2B5EF4-FFF2-40B4-BE49-F238E27FC236}">
                <a16:creationId xmlns:a16="http://schemas.microsoft.com/office/drawing/2014/main" id="{09A71BEB-1446-4941-9A1D-DAA213727E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444487" y="1554163"/>
            <a:ext cx="3616264" cy="48216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5" descr="Administer the KSR assessment from the 1st day of school through the first 60 calendar days.&#10;Using the kindergarten assessment data to drive instruction is achieved through data-based decision making.&#10;This is documented in individual learning plans (school readiness or K plans)">
            <a:extLst>
              <a:ext uri="{FF2B5EF4-FFF2-40B4-BE49-F238E27FC236}">
                <a16:creationId xmlns:a16="http://schemas.microsoft.com/office/drawing/2014/main" id="{97152D32-E3A0-5E49-D522-8F214EF00EB5}"/>
              </a:ext>
            </a:extLst>
          </p:cNvPr>
          <p:cNvGraphicFramePr>
            <a:graphicFrameLocks noGrp="1"/>
          </p:cNvGraphicFramePr>
          <p:nvPr>
            <p:ph sz="half" idx="2"/>
            <p:extLst>
              <p:ext uri="{D42A27DB-BD31-4B8C-83A1-F6EECF244321}">
                <p14:modId xmlns:p14="http://schemas.microsoft.com/office/powerpoint/2010/main" val="2664060665"/>
              </p:ext>
            </p:extLst>
          </p:nvPr>
        </p:nvGraphicFramePr>
        <p:xfrm>
          <a:off x="6172200" y="1554480"/>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B06C9467-8CDE-F38D-506A-7F7E409348F8}"/>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7876243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5435</TotalTime>
  <Words>1608</Words>
  <Application>Microsoft Office PowerPoint</Application>
  <PresentationFormat>Widescreen</PresentationFormat>
  <Paragraphs>173</Paragraphs>
  <Slides>14</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Museo Slab 500</vt:lpstr>
      <vt:lpstr>SourceSansProRegular</vt:lpstr>
      <vt:lpstr>Tw Cen MT</vt:lpstr>
      <vt:lpstr>Office Theme</vt:lpstr>
      <vt:lpstr>Kindergarten School Readiness</vt:lpstr>
      <vt:lpstr>Agenda  KSR Guide Key Ideas Discussion Questions</vt:lpstr>
      <vt:lpstr>Ready Child</vt:lpstr>
      <vt:lpstr>Overview of School Readiness</vt:lpstr>
      <vt:lpstr>Kindergarten Assessment</vt:lpstr>
      <vt:lpstr>Key Responsibilities</vt:lpstr>
      <vt:lpstr>Why School Readiness</vt:lpstr>
      <vt:lpstr>Kindergarten School Readiness Assessment</vt:lpstr>
      <vt:lpstr>Assess and Instruct</vt:lpstr>
      <vt:lpstr>KSR Data Collection</vt:lpstr>
      <vt:lpstr>2022 Aggregate Data</vt:lpstr>
      <vt:lpstr>Timeline</vt:lpstr>
      <vt:lpstr>Reminder of Key Responsibilities</vt:lpstr>
      <vt:lpstr>Office Hours Time: 12:30-1:00 Fall Dates: September 14th, September 28th, and October 12th Link located on the School Readiness Training and Meeting Webpage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Rogers, Megan</cp:lastModifiedBy>
  <cp:revision>41</cp:revision>
  <dcterms:created xsi:type="dcterms:W3CDTF">2019-06-25T17:30:52Z</dcterms:created>
  <dcterms:modified xsi:type="dcterms:W3CDTF">2023-09-19T21:35:46Z</dcterms:modified>
</cp:coreProperties>
</file>